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5" r:id="rId4"/>
    <p:sldId id="274" r:id="rId5"/>
    <p:sldId id="277" r:id="rId6"/>
    <p:sldId id="294" r:id="rId7"/>
    <p:sldId id="29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124020-D018-4F46-A92D-26AECD156BC7}" type="doc">
      <dgm:prSet loTypeId="urn:microsoft.com/office/officeart/2005/8/layout/target3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8BB346-23E3-4D71-8B6D-8EC25CA6396A}">
      <dgm:prSet phldrT="[Text]"/>
      <dgm:spPr/>
      <dgm:t>
        <a:bodyPr/>
        <a:lstStyle/>
        <a:p>
          <a:r>
            <a:rPr lang="en-US" dirty="0" smtClean="0"/>
            <a:t>House</a:t>
          </a:r>
          <a:endParaRPr lang="en-US" dirty="0"/>
        </a:p>
      </dgm:t>
    </dgm:pt>
    <dgm:pt modelId="{F56FBA5A-575E-4A6E-98B6-76A9100BC748}" type="parTrans" cxnId="{2CC6A3B2-E001-43B7-ABEB-06D356266099}">
      <dgm:prSet/>
      <dgm:spPr/>
      <dgm:t>
        <a:bodyPr/>
        <a:lstStyle/>
        <a:p>
          <a:endParaRPr lang="en-US"/>
        </a:p>
      </dgm:t>
    </dgm:pt>
    <dgm:pt modelId="{107BA487-531D-4212-9D54-B750915F1A8D}" type="sibTrans" cxnId="{2CC6A3B2-E001-43B7-ABEB-06D356266099}">
      <dgm:prSet/>
      <dgm:spPr/>
      <dgm:t>
        <a:bodyPr/>
        <a:lstStyle/>
        <a:p>
          <a:endParaRPr lang="en-US"/>
        </a:p>
      </dgm:t>
    </dgm:pt>
    <dgm:pt modelId="{8EB7893A-AA23-4A2E-98BD-98C6F919EBF5}">
      <dgm:prSet phldrT="[Text]"/>
      <dgm:spPr/>
      <dgm:t>
        <a:bodyPr/>
        <a:lstStyle/>
        <a:p>
          <a:endParaRPr lang="en-US" dirty="0"/>
        </a:p>
      </dgm:t>
    </dgm:pt>
    <dgm:pt modelId="{BCBB8269-02A9-4782-88FE-4280FAFE1381}" type="parTrans" cxnId="{B2EB3134-E3C4-430F-BBFE-421ADEBA17B2}">
      <dgm:prSet/>
      <dgm:spPr/>
      <dgm:t>
        <a:bodyPr/>
        <a:lstStyle/>
        <a:p>
          <a:endParaRPr lang="en-US"/>
        </a:p>
      </dgm:t>
    </dgm:pt>
    <dgm:pt modelId="{0BFCCAE1-47A2-49FC-8AE3-16E0DBAA729E}" type="sibTrans" cxnId="{B2EB3134-E3C4-430F-BBFE-421ADEBA17B2}">
      <dgm:prSet/>
      <dgm:spPr/>
      <dgm:t>
        <a:bodyPr/>
        <a:lstStyle/>
        <a:p>
          <a:endParaRPr lang="en-US"/>
        </a:p>
      </dgm:t>
    </dgm:pt>
    <dgm:pt modelId="{E8B90A42-2CF4-43B6-A788-054CDC4FD507}">
      <dgm:prSet phldrT="[Text]"/>
      <dgm:spPr/>
      <dgm:t>
        <a:bodyPr/>
        <a:lstStyle/>
        <a:p>
          <a:r>
            <a:rPr lang="en-US" dirty="0" smtClean="0"/>
            <a:t>Senate</a:t>
          </a:r>
          <a:endParaRPr lang="en-US" dirty="0"/>
        </a:p>
      </dgm:t>
    </dgm:pt>
    <dgm:pt modelId="{B3FCC3C9-18EB-4211-ADEC-FB9757FA4022}" type="parTrans" cxnId="{DDF7A2A8-9134-4072-9727-8AD8414B6C6E}">
      <dgm:prSet/>
      <dgm:spPr/>
      <dgm:t>
        <a:bodyPr/>
        <a:lstStyle/>
        <a:p>
          <a:endParaRPr lang="en-US"/>
        </a:p>
      </dgm:t>
    </dgm:pt>
    <dgm:pt modelId="{6F0DADF8-82D5-4555-BDB1-15488E10D1B7}" type="sibTrans" cxnId="{DDF7A2A8-9134-4072-9727-8AD8414B6C6E}">
      <dgm:prSet/>
      <dgm:spPr/>
      <dgm:t>
        <a:bodyPr/>
        <a:lstStyle/>
        <a:p>
          <a:endParaRPr lang="en-US"/>
        </a:p>
      </dgm:t>
    </dgm:pt>
    <dgm:pt modelId="{4F38FE10-0A9D-4830-B288-3A6B1FF8A301}">
      <dgm:prSet phldrT="[Text]"/>
      <dgm:spPr/>
      <dgm:t>
        <a:bodyPr/>
        <a:lstStyle/>
        <a:p>
          <a:endParaRPr lang="en-US" dirty="0"/>
        </a:p>
      </dgm:t>
    </dgm:pt>
    <dgm:pt modelId="{158DA6F0-BF33-4C22-AB19-6B40C80C6509}" type="parTrans" cxnId="{76CCCA9B-AC26-4BD4-8344-9ABDF831AC08}">
      <dgm:prSet/>
      <dgm:spPr/>
      <dgm:t>
        <a:bodyPr/>
        <a:lstStyle/>
        <a:p>
          <a:endParaRPr lang="en-US"/>
        </a:p>
      </dgm:t>
    </dgm:pt>
    <dgm:pt modelId="{23E8A115-454E-4925-82A6-EAA4374B4FCB}" type="sibTrans" cxnId="{76CCCA9B-AC26-4BD4-8344-9ABDF831AC08}">
      <dgm:prSet/>
      <dgm:spPr/>
      <dgm:t>
        <a:bodyPr/>
        <a:lstStyle/>
        <a:p>
          <a:endParaRPr lang="en-US"/>
        </a:p>
      </dgm:t>
    </dgm:pt>
    <dgm:pt modelId="{393E4971-B4A8-47E6-A8B7-58C847E3FDDE}" type="pres">
      <dgm:prSet presAssocID="{AD124020-D018-4F46-A92D-26AECD156BC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25F31BB-D23F-4A4C-98C7-B106EB713AB8}" type="pres">
      <dgm:prSet presAssocID="{E8B90A42-2CF4-43B6-A788-054CDC4FD507}" presName="circle1" presStyleLbl="node1" presStyleIdx="0" presStyleCnt="2"/>
      <dgm:spPr/>
    </dgm:pt>
    <dgm:pt modelId="{DDF1602C-46CC-438B-BBD5-CC401972A048}" type="pres">
      <dgm:prSet presAssocID="{E8B90A42-2CF4-43B6-A788-054CDC4FD507}" presName="space" presStyleCnt="0"/>
      <dgm:spPr/>
    </dgm:pt>
    <dgm:pt modelId="{379369B0-C9AD-4136-A1FD-4BEB6672DC87}" type="pres">
      <dgm:prSet presAssocID="{E8B90A42-2CF4-43B6-A788-054CDC4FD507}" presName="rect1" presStyleLbl="alignAcc1" presStyleIdx="0" presStyleCnt="2"/>
      <dgm:spPr/>
      <dgm:t>
        <a:bodyPr/>
        <a:lstStyle/>
        <a:p>
          <a:endParaRPr lang="en-US"/>
        </a:p>
      </dgm:t>
    </dgm:pt>
    <dgm:pt modelId="{0AFA437D-C6A8-4EC7-B39D-09D0E01B8FBD}" type="pres">
      <dgm:prSet presAssocID="{D08BB346-23E3-4D71-8B6D-8EC25CA6396A}" presName="vertSpace2" presStyleLbl="node1" presStyleIdx="0" presStyleCnt="2"/>
      <dgm:spPr/>
    </dgm:pt>
    <dgm:pt modelId="{DC41B09A-9CCD-487F-AD6B-BEA7E5EBF9F8}" type="pres">
      <dgm:prSet presAssocID="{D08BB346-23E3-4D71-8B6D-8EC25CA6396A}" presName="circle2" presStyleLbl="node1" presStyleIdx="1" presStyleCnt="2"/>
      <dgm:spPr/>
    </dgm:pt>
    <dgm:pt modelId="{1D89791E-3533-47DD-B538-7221A1F4A766}" type="pres">
      <dgm:prSet presAssocID="{D08BB346-23E3-4D71-8B6D-8EC25CA6396A}" presName="rect2" presStyleLbl="alignAcc1" presStyleIdx="1" presStyleCnt="2"/>
      <dgm:spPr/>
      <dgm:t>
        <a:bodyPr/>
        <a:lstStyle/>
        <a:p>
          <a:endParaRPr lang="en-US"/>
        </a:p>
      </dgm:t>
    </dgm:pt>
    <dgm:pt modelId="{CE26EAF8-B1E4-4B56-BDEF-6CE163160748}" type="pres">
      <dgm:prSet presAssocID="{E8B90A42-2CF4-43B6-A788-054CDC4FD507}" presName="rect1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E94C46-13B8-480A-B6AA-912D5DDF2B16}" type="pres">
      <dgm:prSet presAssocID="{E8B90A42-2CF4-43B6-A788-054CDC4FD507}" presName="rect1ChTx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1BBE52-79F5-412B-A03B-B60480C1A9BC}" type="pres">
      <dgm:prSet presAssocID="{D08BB346-23E3-4D71-8B6D-8EC25CA6396A}" presName="rect2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DDE143-5F02-4E6D-8562-CF490EF6963E}" type="pres">
      <dgm:prSet presAssocID="{D08BB346-23E3-4D71-8B6D-8EC25CA6396A}" presName="rect2ChTx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35E0A0D-A84E-4ED2-AB69-69E73A55F945}" type="presOf" srcId="{E8B90A42-2CF4-43B6-A788-054CDC4FD507}" destId="{379369B0-C9AD-4136-A1FD-4BEB6672DC87}" srcOrd="0" destOrd="0" presId="urn:microsoft.com/office/officeart/2005/8/layout/target3"/>
    <dgm:cxn modelId="{DDF7A2A8-9134-4072-9727-8AD8414B6C6E}" srcId="{AD124020-D018-4F46-A92D-26AECD156BC7}" destId="{E8B90A42-2CF4-43B6-A788-054CDC4FD507}" srcOrd="0" destOrd="0" parTransId="{B3FCC3C9-18EB-4211-ADEC-FB9757FA4022}" sibTransId="{6F0DADF8-82D5-4555-BDB1-15488E10D1B7}"/>
    <dgm:cxn modelId="{76CCCA9B-AC26-4BD4-8344-9ABDF831AC08}" srcId="{E8B90A42-2CF4-43B6-A788-054CDC4FD507}" destId="{4F38FE10-0A9D-4830-B288-3A6B1FF8A301}" srcOrd="0" destOrd="0" parTransId="{158DA6F0-BF33-4C22-AB19-6B40C80C6509}" sibTransId="{23E8A115-454E-4925-82A6-EAA4374B4FCB}"/>
    <dgm:cxn modelId="{BD88ADD3-8782-4E57-914B-DFFE6868EB6B}" type="presOf" srcId="{4F38FE10-0A9D-4830-B288-3A6B1FF8A301}" destId="{8EE94C46-13B8-480A-B6AA-912D5DDF2B16}" srcOrd="0" destOrd="0" presId="urn:microsoft.com/office/officeart/2005/8/layout/target3"/>
    <dgm:cxn modelId="{FC098D88-0F08-41C8-954D-F3789AEECFCC}" type="presOf" srcId="{AD124020-D018-4F46-A92D-26AECD156BC7}" destId="{393E4971-B4A8-47E6-A8B7-58C847E3FDDE}" srcOrd="0" destOrd="0" presId="urn:microsoft.com/office/officeart/2005/8/layout/target3"/>
    <dgm:cxn modelId="{B2EB3134-E3C4-430F-BBFE-421ADEBA17B2}" srcId="{D08BB346-23E3-4D71-8B6D-8EC25CA6396A}" destId="{8EB7893A-AA23-4A2E-98BD-98C6F919EBF5}" srcOrd="0" destOrd="0" parTransId="{BCBB8269-02A9-4782-88FE-4280FAFE1381}" sibTransId="{0BFCCAE1-47A2-49FC-8AE3-16E0DBAA729E}"/>
    <dgm:cxn modelId="{2D3251DE-00C6-4218-A90C-750C95FD0891}" type="presOf" srcId="{8EB7893A-AA23-4A2E-98BD-98C6F919EBF5}" destId="{01DDE143-5F02-4E6D-8562-CF490EF6963E}" srcOrd="0" destOrd="0" presId="urn:microsoft.com/office/officeart/2005/8/layout/target3"/>
    <dgm:cxn modelId="{944CC669-D5EF-4575-A0FE-116878357F78}" type="presOf" srcId="{D08BB346-23E3-4D71-8B6D-8EC25CA6396A}" destId="{021BBE52-79F5-412B-A03B-B60480C1A9BC}" srcOrd="1" destOrd="0" presId="urn:microsoft.com/office/officeart/2005/8/layout/target3"/>
    <dgm:cxn modelId="{E1E5E8DC-F65F-45F1-9E7E-2A1B19A8E4C4}" type="presOf" srcId="{D08BB346-23E3-4D71-8B6D-8EC25CA6396A}" destId="{1D89791E-3533-47DD-B538-7221A1F4A766}" srcOrd="0" destOrd="0" presId="urn:microsoft.com/office/officeart/2005/8/layout/target3"/>
    <dgm:cxn modelId="{2CC6A3B2-E001-43B7-ABEB-06D356266099}" srcId="{AD124020-D018-4F46-A92D-26AECD156BC7}" destId="{D08BB346-23E3-4D71-8B6D-8EC25CA6396A}" srcOrd="1" destOrd="0" parTransId="{F56FBA5A-575E-4A6E-98B6-76A9100BC748}" sibTransId="{107BA487-531D-4212-9D54-B750915F1A8D}"/>
    <dgm:cxn modelId="{AEA74350-E2B7-4233-AA6B-49261F88F694}" type="presOf" srcId="{E8B90A42-2CF4-43B6-A788-054CDC4FD507}" destId="{CE26EAF8-B1E4-4B56-BDEF-6CE163160748}" srcOrd="1" destOrd="0" presId="urn:microsoft.com/office/officeart/2005/8/layout/target3"/>
    <dgm:cxn modelId="{111BCDCA-B3AF-482B-A467-4384E5F55F9C}" type="presParOf" srcId="{393E4971-B4A8-47E6-A8B7-58C847E3FDDE}" destId="{725F31BB-D23F-4A4C-98C7-B106EB713AB8}" srcOrd="0" destOrd="0" presId="urn:microsoft.com/office/officeart/2005/8/layout/target3"/>
    <dgm:cxn modelId="{16F0A7B3-6379-4F95-A67B-A81D59FD2E2F}" type="presParOf" srcId="{393E4971-B4A8-47E6-A8B7-58C847E3FDDE}" destId="{DDF1602C-46CC-438B-BBD5-CC401972A048}" srcOrd="1" destOrd="0" presId="urn:microsoft.com/office/officeart/2005/8/layout/target3"/>
    <dgm:cxn modelId="{83B1ECB8-6EEF-43C9-A824-4421CC5A91B4}" type="presParOf" srcId="{393E4971-B4A8-47E6-A8B7-58C847E3FDDE}" destId="{379369B0-C9AD-4136-A1FD-4BEB6672DC87}" srcOrd="2" destOrd="0" presId="urn:microsoft.com/office/officeart/2005/8/layout/target3"/>
    <dgm:cxn modelId="{3026B2E0-3731-468B-8AA2-0CAB614EA734}" type="presParOf" srcId="{393E4971-B4A8-47E6-A8B7-58C847E3FDDE}" destId="{0AFA437D-C6A8-4EC7-B39D-09D0E01B8FBD}" srcOrd="3" destOrd="0" presId="urn:microsoft.com/office/officeart/2005/8/layout/target3"/>
    <dgm:cxn modelId="{F20F49D1-5EFD-44A8-A11C-798EB2E4696F}" type="presParOf" srcId="{393E4971-B4A8-47E6-A8B7-58C847E3FDDE}" destId="{DC41B09A-9CCD-487F-AD6B-BEA7E5EBF9F8}" srcOrd="4" destOrd="0" presId="urn:microsoft.com/office/officeart/2005/8/layout/target3"/>
    <dgm:cxn modelId="{F9021EA9-20AD-43A8-A3D9-015361E680D2}" type="presParOf" srcId="{393E4971-B4A8-47E6-A8B7-58C847E3FDDE}" destId="{1D89791E-3533-47DD-B538-7221A1F4A766}" srcOrd="5" destOrd="0" presId="urn:microsoft.com/office/officeart/2005/8/layout/target3"/>
    <dgm:cxn modelId="{466CA754-D55F-4112-8222-F2101A712C5D}" type="presParOf" srcId="{393E4971-B4A8-47E6-A8B7-58C847E3FDDE}" destId="{CE26EAF8-B1E4-4B56-BDEF-6CE163160748}" srcOrd="6" destOrd="0" presId="urn:microsoft.com/office/officeart/2005/8/layout/target3"/>
    <dgm:cxn modelId="{08D08E71-78AF-437D-93F7-74583F6EBFB7}" type="presParOf" srcId="{393E4971-B4A8-47E6-A8B7-58C847E3FDDE}" destId="{8EE94C46-13B8-480A-B6AA-912D5DDF2B16}" srcOrd="7" destOrd="0" presId="urn:microsoft.com/office/officeart/2005/8/layout/target3"/>
    <dgm:cxn modelId="{247B11B0-5DC0-4B12-9EAE-80C97EDE1E4E}" type="presParOf" srcId="{393E4971-B4A8-47E6-A8B7-58C847E3FDDE}" destId="{021BBE52-79F5-412B-A03B-B60480C1A9BC}" srcOrd="8" destOrd="0" presId="urn:microsoft.com/office/officeart/2005/8/layout/target3"/>
    <dgm:cxn modelId="{37A3F13A-DE3E-433E-AEF8-2F56230EA1BC}" type="presParOf" srcId="{393E4971-B4A8-47E6-A8B7-58C847E3FDDE}" destId="{01DDE143-5F02-4E6D-8562-CF490EF6963E}" srcOrd="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124020-D018-4F46-A92D-26AECD156BC7}" type="doc">
      <dgm:prSet loTypeId="urn:microsoft.com/office/officeart/2005/8/layout/target3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8BB346-23E3-4D71-8B6D-8EC25CA6396A}">
      <dgm:prSet phldrT="[Text]"/>
      <dgm:spPr/>
      <dgm:t>
        <a:bodyPr/>
        <a:lstStyle/>
        <a:p>
          <a:r>
            <a:rPr lang="en-US" dirty="0" smtClean="0"/>
            <a:t>House</a:t>
          </a:r>
          <a:endParaRPr lang="en-US" dirty="0"/>
        </a:p>
      </dgm:t>
    </dgm:pt>
    <dgm:pt modelId="{F56FBA5A-575E-4A6E-98B6-76A9100BC748}" type="parTrans" cxnId="{2CC6A3B2-E001-43B7-ABEB-06D356266099}">
      <dgm:prSet/>
      <dgm:spPr/>
      <dgm:t>
        <a:bodyPr/>
        <a:lstStyle/>
        <a:p>
          <a:endParaRPr lang="en-US"/>
        </a:p>
      </dgm:t>
    </dgm:pt>
    <dgm:pt modelId="{107BA487-531D-4212-9D54-B750915F1A8D}" type="sibTrans" cxnId="{2CC6A3B2-E001-43B7-ABEB-06D356266099}">
      <dgm:prSet/>
      <dgm:spPr/>
      <dgm:t>
        <a:bodyPr/>
        <a:lstStyle/>
        <a:p>
          <a:endParaRPr lang="en-US"/>
        </a:p>
      </dgm:t>
    </dgm:pt>
    <dgm:pt modelId="{8EB7893A-AA23-4A2E-98BD-98C6F919EBF5}">
      <dgm:prSet phldrT="[Text]"/>
      <dgm:spPr/>
      <dgm:t>
        <a:bodyPr/>
        <a:lstStyle/>
        <a:p>
          <a:r>
            <a:rPr lang="en-US" dirty="0" smtClean="0"/>
            <a:t>435 members</a:t>
          </a:r>
          <a:endParaRPr lang="en-US" dirty="0"/>
        </a:p>
      </dgm:t>
    </dgm:pt>
    <dgm:pt modelId="{BCBB8269-02A9-4782-88FE-4280FAFE1381}" type="parTrans" cxnId="{B2EB3134-E3C4-430F-BBFE-421ADEBA17B2}">
      <dgm:prSet/>
      <dgm:spPr/>
      <dgm:t>
        <a:bodyPr/>
        <a:lstStyle/>
        <a:p>
          <a:endParaRPr lang="en-US"/>
        </a:p>
      </dgm:t>
    </dgm:pt>
    <dgm:pt modelId="{0BFCCAE1-47A2-49FC-8AE3-16E0DBAA729E}" type="sibTrans" cxnId="{B2EB3134-E3C4-430F-BBFE-421ADEBA17B2}">
      <dgm:prSet/>
      <dgm:spPr/>
      <dgm:t>
        <a:bodyPr/>
        <a:lstStyle/>
        <a:p>
          <a:endParaRPr lang="en-US"/>
        </a:p>
      </dgm:t>
    </dgm:pt>
    <dgm:pt modelId="{8E55B6AD-9B9E-4DAE-ADA5-A65D7A235050}">
      <dgm:prSet phldrT="[Text]"/>
      <dgm:spPr/>
      <dgm:t>
        <a:bodyPr/>
        <a:lstStyle/>
        <a:p>
          <a:r>
            <a:rPr lang="en-US" dirty="0" smtClean="0"/>
            <a:t>7 year citizen</a:t>
          </a:r>
          <a:endParaRPr lang="en-US" dirty="0"/>
        </a:p>
      </dgm:t>
    </dgm:pt>
    <dgm:pt modelId="{74061408-F102-435C-A9F3-64C0BA8D3BB7}" type="parTrans" cxnId="{A6CD0E35-68FB-48B6-8F4E-AB6931A02D16}">
      <dgm:prSet/>
      <dgm:spPr/>
      <dgm:t>
        <a:bodyPr/>
        <a:lstStyle/>
        <a:p>
          <a:endParaRPr lang="en-US"/>
        </a:p>
      </dgm:t>
    </dgm:pt>
    <dgm:pt modelId="{96D84737-98FA-41C0-8DDC-5F462D29B27C}" type="sibTrans" cxnId="{A6CD0E35-68FB-48B6-8F4E-AB6931A02D16}">
      <dgm:prSet/>
      <dgm:spPr/>
      <dgm:t>
        <a:bodyPr/>
        <a:lstStyle/>
        <a:p>
          <a:endParaRPr lang="en-US"/>
        </a:p>
      </dgm:t>
    </dgm:pt>
    <dgm:pt modelId="{827D4725-DB77-4A0D-9E9C-E3CD4DE3222A}">
      <dgm:prSet phldrT="[Text]"/>
      <dgm:spPr/>
      <dgm:t>
        <a:bodyPr/>
        <a:lstStyle/>
        <a:p>
          <a:r>
            <a:rPr lang="en-US" dirty="0" smtClean="0"/>
            <a:t>25 years old</a:t>
          </a:r>
          <a:endParaRPr lang="en-US" dirty="0"/>
        </a:p>
      </dgm:t>
    </dgm:pt>
    <dgm:pt modelId="{EAFB6AD4-DFDE-4509-93E1-45FDF9BD10D2}" type="parTrans" cxnId="{1662D04E-6363-4FBE-B48B-BF77F416E4E2}">
      <dgm:prSet/>
      <dgm:spPr/>
      <dgm:t>
        <a:bodyPr/>
        <a:lstStyle/>
        <a:p>
          <a:endParaRPr lang="en-US"/>
        </a:p>
      </dgm:t>
    </dgm:pt>
    <dgm:pt modelId="{6D939615-982A-4441-BBE7-C0657E82CB68}" type="sibTrans" cxnId="{1662D04E-6363-4FBE-B48B-BF77F416E4E2}">
      <dgm:prSet/>
      <dgm:spPr/>
      <dgm:t>
        <a:bodyPr/>
        <a:lstStyle/>
        <a:p>
          <a:endParaRPr lang="en-US"/>
        </a:p>
      </dgm:t>
    </dgm:pt>
    <dgm:pt modelId="{1AF36891-FB33-4A5C-B828-BEEBCD4DB62D}">
      <dgm:prSet phldrT="[Text]"/>
      <dgm:spPr/>
      <dgm:t>
        <a:bodyPr/>
        <a:lstStyle/>
        <a:p>
          <a:r>
            <a:rPr lang="en-US" dirty="0" smtClean="0"/>
            <a:t>2 year terms</a:t>
          </a:r>
          <a:endParaRPr lang="en-US" dirty="0"/>
        </a:p>
      </dgm:t>
    </dgm:pt>
    <dgm:pt modelId="{6A6751CC-4ADF-480F-9537-970574974655}" type="parTrans" cxnId="{B3E85D4B-4439-42A8-BAD5-9666AD44727C}">
      <dgm:prSet/>
      <dgm:spPr/>
      <dgm:t>
        <a:bodyPr/>
        <a:lstStyle/>
        <a:p>
          <a:endParaRPr lang="en-US"/>
        </a:p>
      </dgm:t>
    </dgm:pt>
    <dgm:pt modelId="{0DDBDB0E-05AA-469A-8929-BDC6513A82E8}" type="sibTrans" cxnId="{B3E85D4B-4439-42A8-BAD5-9666AD44727C}">
      <dgm:prSet/>
      <dgm:spPr/>
      <dgm:t>
        <a:bodyPr/>
        <a:lstStyle/>
        <a:p>
          <a:endParaRPr lang="en-US"/>
        </a:p>
      </dgm:t>
    </dgm:pt>
    <dgm:pt modelId="{E8B90A42-2CF4-43B6-A788-054CDC4FD507}">
      <dgm:prSet phldrT="[Text]"/>
      <dgm:spPr/>
      <dgm:t>
        <a:bodyPr/>
        <a:lstStyle/>
        <a:p>
          <a:r>
            <a:rPr lang="en-US" dirty="0" smtClean="0"/>
            <a:t>Senate</a:t>
          </a:r>
          <a:endParaRPr lang="en-US" dirty="0"/>
        </a:p>
      </dgm:t>
    </dgm:pt>
    <dgm:pt modelId="{B3FCC3C9-18EB-4211-ADEC-FB9757FA4022}" type="parTrans" cxnId="{DDF7A2A8-9134-4072-9727-8AD8414B6C6E}">
      <dgm:prSet/>
      <dgm:spPr/>
      <dgm:t>
        <a:bodyPr/>
        <a:lstStyle/>
        <a:p>
          <a:endParaRPr lang="en-US"/>
        </a:p>
      </dgm:t>
    </dgm:pt>
    <dgm:pt modelId="{6F0DADF8-82D5-4555-BDB1-15488E10D1B7}" type="sibTrans" cxnId="{DDF7A2A8-9134-4072-9727-8AD8414B6C6E}">
      <dgm:prSet/>
      <dgm:spPr/>
      <dgm:t>
        <a:bodyPr/>
        <a:lstStyle/>
        <a:p>
          <a:endParaRPr lang="en-US"/>
        </a:p>
      </dgm:t>
    </dgm:pt>
    <dgm:pt modelId="{4F38FE10-0A9D-4830-B288-3A6B1FF8A301}">
      <dgm:prSet phldrT="[Text]"/>
      <dgm:spPr/>
      <dgm:t>
        <a:bodyPr/>
        <a:lstStyle/>
        <a:p>
          <a:r>
            <a:rPr lang="en-US" dirty="0" smtClean="0"/>
            <a:t>100 members</a:t>
          </a:r>
          <a:endParaRPr lang="en-US" dirty="0"/>
        </a:p>
      </dgm:t>
    </dgm:pt>
    <dgm:pt modelId="{158DA6F0-BF33-4C22-AB19-6B40C80C6509}" type="parTrans" cxnId="{76CCCA9B-AC26-4BD4-8344-9ABDF831AC08}">
      <dgm:prSet/>
      <dgm:spPr/>
      <dgm:t>
        <a:bodyPr/>
        <a:lstStyle/>
        <a:p>
          <a:endParaRPr lang="en-US"/>
        </a:p>
      </dgm:t>
    </dgm:pt>
    <dgm:pt modelId="{23E8A115-454E-4925-82A6-EAA4374B4FCB}" type="sibTrans" cxnId="{76CCCA9B-AC26-4BD4-8344-9ABDF831AC08}">
      <dgm:prSet/>
      <dgm:spPr/>
      <dgm:t>
        <a:bodyPr/>
        <a:lstStyle/>
        <a:p>
          <a:endParaRPr lang="en-US"/>
        </a:p>
      </dgm:t>
    </dgm:pt>
    <dgm:pt modelId="{4DA5B29E-DB74-450D-A388-B21DB1D42E31}">
      <dgm:prSet phldrT="[Text]"/>
      <dgm:spPr/>
      <dgm:t>
        <a:bodyPr/>
        <a:lstStyle/>
        <a:p>
          <a:r>
            <a:rPr lang="en-US" dirty="0" smtClean="0"/>
            <a:t>6 year terms</a:t>
          </a:r>
          <a:endParaRPr lang="en-US" dirty="0"/>
        </a:p>
      </dgm:t>
    </dgm:pt>
    <dgm:pt modelId="{A4F06EBB-B548-4CDF-8CA1-24192069F51C}" type="parTrans" cxnId="{8CF8410A-5B69-4DFD-9DC2-9C7640CD907B}">
      <dgm:prSet/>
      <dgm:spPr/>
      <dgm:t>
        <a:bodyPr/>
        <a:lstStyle/>
        <a:p>
          <a:endParaRPr lang="en-US"/>
        </a:p>
      </dgm:t>
    </dgm:pt>
    <dgm:pt modelId="{22312754-EEF4-4863-8AC2-A4C521A9E286}" type="sibTrans" cxnId="{8CF8410A-5B69-4DFD-9DC2-9C7640CD907B}">
      <dgm:prSet/>
      <dgm:spPr/>
      <dgm:t>
        <a:bodyPr/>
        <a:lstStyle/>
        <a:p>
          <a:endParaRPr lang="en-US"/>
        </a:p>
      </dgm:t>
    </dgm:pt>
    <dgm:pt modelId="{326D37E3-442D-4B93-8BEB-10A6B568B19A}">
      <dgm:prSet phldrT="[Text]"/>
      <dgm:spPr/>
      <dgm:t>
        <a:bodyPr/>
        <a:lstStyle/>
        <a:p>
          <a:r>
            <a:rPr lang="en-US" dirty="0" smtClean="0"/>
            <a:t>30 years old</a:t>
          </a:r>
          <a:endParaRPr lang="en-US" dirty="0"/>
        </a:p>
      </dgm:t>
    </dgm:pt>
    <dgm:pt modelId="{3EBFBF6F-6851-414C-8154-2CACEB8714D0}" type="parTrans" cxnId="{10DED9CD-FC99-4D3B-938C-83B1BD09DB76}">
      <dgm:prSet/>
      <dgm:spPr/>
      <dgm:t>
        <a:bodyPr/>
        <a:lstStyle/>
        <a:p>
          <a:endParaRPr lang="en-US"/>
        </a:p>
      </dgm:t>
    </dgm:pt>
    <dgm:pt modelId="{6B58B56D-7251-4F24-A6A5-6BF93A5B63E0}" type="sibTrans" cxnId="{10DED9CD-FC99-4D3B-938C-83B1BD09DB76}">
      <dgm:prSet/>
      <dgm:spPr/>
      <dgm:t>
        <a:bodyPr/>
        <a:lstStyle/>
        <a:p>
          <a:endParaRPr lang="en-US"/>
        </a:p>
      </dgm:t>
    </dgm:pt>
    <dgm:pt modelId="{EDC4C7E7-B3DB-41C1-A3B2-C346171A8552}">
      <dgm:prSet phldrT="[Text]"/>
      <dgm:spPr/>
      <dgm:t>
        <a:bodyPr/>
        <a:lstStyle/>
        <a:p>
          <a:r>
            <a:rPr lang="en-US" dirty="0" smtClean="0"/>
            <a:t>9 year citizen</a:t>
          </a:r>
          <a:endParaRPr lang="en-US" dirty="0"/>
        </a:p>
      </dgm:t>
    </dgm:pt>
    <dgm:pt modelId="{AC2275A5-D88C-4322-AB20-09A2060EB398}" type="parTrans" cxnId="{110D124C-442C-4AAB-B7E0-ABC4C0E43605}">
      <dgm:prSet/>
      <dgm:spPr/>
      <dgm:t>
        <a:bodyPr/>
        <a:lstStyle/>
        <a:p>
          <a:endParaRPr lang="en-US"/>
        </a:p>
      </dgm:t>
    </dgm:pt>
    <dgm:pt modelId="{2B84443D-543E-46CA-B2D0-054D4BE45FB5}" type="sibTrans" cxnId="{110D124C-442C-4AAB-B7E0-ABC4C0E43605}">
      <dgm:prSet/>
      <dgm:spPr/>
      <dgm:t>
        <a:bodyPr/>
        <a:lstStyle/>
        <a:p>
          <a:endParaRPr lang="en-US"/>
        </a:p>
      </dgm:t>
    </dgm:pt>
    <dgm:pt modelId="{393E4971-B4A8-47E6-A8B7-58C847E3FDDE}" type="pres">
      <dgm:prSet presAssocID="{AD124020-D018-4F46-A92D-26AECD156BC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25F31BB-D23F-4A4C-98C7-B106EB713AB8}" type="pres">
      <dgm:prSet presAssocID="{E8B90A42-2CF4-43B6-A788-054CDC4FD507}" presName="circle1" presStyleLbl="node1" presStyleIdx="0" presStyleCnt="2"/>
      <dgm:spPr/>
    </dgm:pt>
    <dgm:pt modelId="{DDF1602C-46CC-438B-BBD5-CC401972A048}" type="pres">
      <dgm:prSet presAssocID="{E8B90A42-2CF4-43B6-A788-054CDC4FD507}" presName="space" presStyleCnt="0"/>
      <dgm:spPr/>
    </dgm:pt>
    <dgm:pt modelId="{379369B0-C9AD-4136-A1FD-4BEB6672DC87}" type="pres">
      <dgm:prSet presAssocID="{E8B90A42-2CF4-43B6-A788-054CDC4FD507}" presName="rect1" presStyleLbl="alignAcc1" presStyleIdx="0" presStyleCnt="2"/>
      <dgm:spPr/>
      <dgm:t>
        <a:bodyPr/>
        <a:lstStyle/>
        <a:p>
          <a:endParaRPr lang="en-US"/>
        </a:p>
      </dgm:t>
    </dgm:pt>
    <dgm:pt modelId="{0AFA437D-C6A8-4EC7-B39D-09D0E01B8FBD}" type="pres">
      <dgm:prSet presAssocID="{D08BB346-23E3-4D71-8B6D-8EC25CA6396A}" presName="vertSpace2" presStyleLbl="node1" presStyleIdx="0" presStyleCnt="2"/>
      <dgm:spPr/>
    </dgm:pt>
    <dgm:pt modelId="{DC41B09A-9CCD-487F-AD6B-BEA7E5EBF9F8}" type="pres">
      <dgm:prSet presAssocID="{D08BB346-23E3-4D71-8B6D-8EC25CA6396A}" presName="circle2" presStyleLbl="node1" presStyleIdx="1" presStyleCnt="2"/>
      <dgm:spPr/>
    </dgm:pt>
    <dgm:pt modelId="{1D89791E-3533-47DD-B538-7221A1F4A766}" type="pres">
      <dgm:prSet presAssocID="{D08BB346-23E3-4D71-8B6D-8EC25CA6396A}" presName="rect2" presStyleLbl="alignAcc1" presStyleIdx="1" presStyleCnt="2"/>
      <dgm:spPr/>
      <dgm:t>
        <a:bodyPr/>
        <a:lstStyle/>
        <a:p>
          <a:endParaRPr lang="en-US"/>
        </a:p>
      </dgm:t>
    </dgm:pt>
    <dgm:pt modelId="{CE26EAF8-B1E4-4B56-BDEF-6CE163160748}" type="pres">
      <dgm:prSet presAssocID="{E8B90A42-2CF4-43B6-A788-054CDC4FD507}" presName="rect1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E94C46-13B8-480A-B6AA-912D5DDF2B16}" type="pres">
      <dgm:prSet presAssocID="{E8B90A42-2CF4-43B6-A788-054CDC4FD507}" presName="rect1ChTx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1BBE52-79F5-412B-A03B-B60480C1A9BC}" type="pres">
      <dgm:prSet presAssocID="{D08BB346-23E3-4D71-8B6D-8EC25CA6396A}" presName="rect2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DDE143-5F02-4E6D-8562-CF490EF6963E}" type="pres">
      <dgm:prSet presAssocID="{D08BB346-23E3-4D71-8B6D-8EC25CA6396A}" presName="rect2ChTx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F336F5-3D12-4CDA-AE9E-D09A64908203}" type="presOf" srcId="{AD124020-D018-4F46-A92D-26AECD156BC7}" destId="{393E4971-B4A8-47E6-A8B7-58C847E3FDDE}" srcOrd="0" destOrd="0" presId="urn:microsoft.com/office/officeart/2005/8/layout/target3"/>
    <dgm:cxn modelId="{2CC6A3B2-E001-43B7-ABEB-06D356266099}" srcId="{AD124020-D018-4F46-A92D-26AECD156BC7}" destId="{D08BB346-23E3-4D71-8B6D-8EC25CA6396A}" srcOrd="1" destOrd="0" parTransId="{F56FBA5A-575E-4A6E-98B6-76A9100BC748}" sibTransId="{107BA487-531D-4212-9D54-B750915F1A8D}"/>
    <dgm:cxn modelId="{B3E85D4B-4439-42A8-BAD5-9666AD44727C}" srcId="{D08BB346-23E3-4D71-8B6D-8EC25CA6396A}" destId="{1AF36891-FB33-4A5C-B828-BEEBCD4DB62D}" srcOrd="1" destOrd="0" parTransId="{6A6751CC-4ADF-480F-9537-970574974655}" sibTransId="{0DDBDB0E-05AA-469A-8929-BDC6513A82E8}"/>
    <dgm:cxn modelId="{66714E57-8D25-4970-AA8E-DE8032C6415B}" type="presOf" srcId="{8EB7893A-AA23-4A2E-98BD-98C6F919EBF5}" destId="{01DDE143-5F02-4E6D-8562-CF490EF6963E}" srcOrd="0" destOrd="0" presId="urn:microsoft.com/office/officeart/2005/8/layout/target3"/>
    <dgm:cxn modelId="{10DED9CD-FC99-4D3B-938C-83B1BD09DB76}" srcId="{E8B90A42-2CF4-43B6-A788-054CDC4FD507}" destId="{326D37E3-442D-4B93-8BEB-10A6B568B19A}" srcOrd="2" destOrd="0" parTransId="{3EBFBF6F-6851-414C-8154-2CACEB8714D0}" sibTransId="{6B58B56D-7251-4F24-A6A5-6BF93A5B63E0}"/>
    <dgm:cxn modelId="{D131042A-9624-4F58-BD76-54E475E9F753}" type="presOf" srcId="{4DA5B29E-DB74-450D-A388-B21DB1D42E31}" destId="{8EE94C46-13B8-480A-B6AA-912D5DDF2B16}" srcOrd="0" destOrd="1" presId="urn:microsoft.com/office/officeart/2005/8/layout/target3"/>
    <dgm:cxn modelId="{2923B75F-21C8-41A7-A315-4470C801E7CC}" type="presOf" srcId="{4F38FE10-0A9D-4830-B288-3A6B1FF8A301}" destId="{8EE94C46-13B8-480A-B6AA-912D5DDF2B16}" srcOrd="0" destOrd="0" presId="urn:microsoft.com/office/officeart/2005/8/layout/target3"/>
    <dgm:cxn modelId="{0E32354D-C4BD-4E27-9A23-54E862C5AAAA}" type="presOf" srcId="{8E55B6AD-9B9E-4DAE-ADA5-A65D7A235050}" destId="{01DDE143-5F02-4E6D-8562-CF490EF6963E}" srcOrd="0" destOrd="3" presId="urn:microsoft.com/office/officeart/2005/8/layout/target3"/>
    <dgm:cxn modelId="{1662D04E-6363-4FBE-B48B-BF77F416E4E2}" srcId="{D08BB346-23E3-4D71-8B6D-8EC25CA6396A}" destId="{827D4725-DB77-4A0D-9E9C-E3CD4DE3222A}" srcOrd="2" destOrd="0" parTransId="{EAFB6AD4-DFDE-4509-93E1-45FDF9BD10D2}" sibTransId="{6D939615-982A-4441-BBE7-C0657E82CB68}"/>
    <dgm:cxn modelId="{71C8B0CC-4F78-44E3-9533-B36EE3E428B5}" type="presOf" srcId="{E8B90A42-2CF4-43B6-A788-054CDC4FD507}" destId="{CE26EAF8-B1E4-4B56-BDEF-6CE163160748}" srcOrd="1" destOrd="0" presId="urn:microsoft.com/office/officeart/2005/8/layout/target3"/>
    <dgm:cxn modelId="{76CCCA9B-AC26-4BD4-8344-9ABDF831AC08}" srcId="{E8B90A42-2CF4-43B6-A788-054CDC4FD507}" destId="{4F38FE10-0A9D-4830-B288-3A6B1FF8A301}" srcOrd="0" destOrd="0" parTransId="{158DA6F0-BF33-4C22-AB19-6B40C80C6509}" sibTransId="{23E8A115-454E-4925-82A6-EAA4374B4FCB}"/>
    <dgm:cxn modelId="{DDF7A2A8-9134-4072-9727-8AD8414B6C6E}" srcId="{AD124020-D018-4F46-A92D-26AECD156BC7}" destId="{E8B90A42-2CF4-43B6-A788-054CDC4FD507}" srcOrd="0" destOrd="0" parTransId="{B3FCC3C9-18EB-4211-ADEC-FB9757FA4022}" sibTransId="{6F0DADF8-82D5-4555-BDB1-15488E10D1B7}"/>
    <dgm:cxn modelId="{110D124C-442C-4AAB-B7E0-ABC4C0E43605}" srcId="{E8B90A42-2CF4-43B6-A788-054CDC4FD507}" destId="{EDC4C7E7-B3DB-41C1-A3B2-C346171A8552}" srcOrd="3" destOrd="0" parTransId="{AC2275A5-D88C-4322-AB20-09A2060EB398}" sibTransId="{2B84443D-543E-46CA-B2D0-054D4BE45FB5}"/>
    <dgm:cxn modelId="{B2EB3134-E3C4-430F-BBFE-421ADEBA17B2}" srcId="{D08BB346-23E3-4D71-8B6D-8EC25CA6396A}" destId="{8EB7893A-AA23-4A2E-98BD-98C6F919EBF5}" srcOrd="0" destOrd="0" parTransId="{BCBB8269-02A9-4782-88FE-4280FAFE1381}" sibTransId="{0BFCCAE1-47A2-49FC-8AE3-16E0DBAA729E}"/>
    <dgm:cxn modelId="{8CF8410A-5B69-4DFD-9DC2-9C7640CD907B}" srcId="{E8B90A42-2CF4-43B6-A788-054CDC4FD507}" destId="{4DA5B29E-DB74-450D-A388-B21DB1D42E31}" srcOrd="1" destOrd="0" parTransId="{A4F06EBB-B548-4CDF-8CA1-24192069F51C}" sibTransId="{22312754-EEF4-4863-8AC2-A4C521A9E286}"/>
    <dgm:cxn modelId="{B0CDE3C3-60F9-48B9-A34D-BB68C800A800}" type="presOf" srcId="{326D37E3-442D-4B93-8BEB-10A6B568B19A}" destId="{8EE94C46-13B8-480A-B6AA-912D5DDF2B16}" srcOrd="0" destOrd="2" presId="urn:microsoft.com/office/officeart/2005/8/layout/target3"/>
    <dgm:cxn modelId="{A6CD0E35-68FB-48B6-8F4E-AB6931A02D16}" srcId="{D08BB346-23E3-4D71-8B6D-8EC25CA6396A}" destId="{8E55B6AD-9B9E-4DAE-ADA5-A65D7A235050}" srcOrd="3" destOrd="0" parTransId="{74061408-F102-435C-A9F3-64C0BA8D3BB7}" sibTransId="{96D84737-98FA-41C0-8DDC-5F462D29B27C}"/>
    <dgm:cxn modelId="{E0F627B6-1BFC-48BF-B728-04E622BF79DA}" type="presOf" srcId="{1AF36891-FB33-4A5C-B828-BEEBCD4DB62D}" destId="{01DDE143-5F02-4E6D-8562-CF490EF6963E}" srcOrd="0" destOrd="1" presId="urn:microsoft.com/office/officeart/2005/8/layout/target3"/>
    <dgm:cxn modelId="{4DE3A568-E78E-411A-80FA-90531C0D1D72}" type="presOf" srcId="{827D4725-DB77-4A0D-9E9C-E3CD4DE3222A}" destId="{01DDE143-5F02-4E6D-8562-CF490EF6963E}" srcOrd="0" destOrd="2" presId="urn:microsoft.com/office/officeart/2005/8/layout/target3"/>
    <dgm:cxn modelId="{9135C9B1-3F9B-4924-AF3A-907119F89319}" type="presOf" srcId="{E8B90A42-2CF4-43B6-A788-054CDC4FD507}" destId="{379369B0-C9AD-4136-A1FD-4BEB6672DC87}" srcOrd="0" destOrd="0" presId="urn:microsoft.com/office/officeart/2005/8/layout/target3"/>
    <dgm:cxn modelId="{D8927CC6-BEF8-4FE9-9CEB-013CAE986606}" type="presOf" srcId="{D08BB346-23E3-4D71-8B6D-8EC25CA6396A}" destId="{1D89791E-3533-47DD-B538-7221A1F4A766}" srcOrd="0" destOrd="0" presId="urn:microsoft.com/office/officeart/2005/8/layout/target3"/>
    <dgm:cxn modelId="{7D5C6594-ADE0-4FC5-83A5-78BC1395FB04}" type="presOf" srcId="{D08BB346-23E3-4D71-8B6D-8EC25CA6396A}" destId="{021BBE52-79F5-412B-A03B-B60480C1A9BC}" srcOrd="1" destOrd="0" presId="urn:microsoft.com/office/officeart/2005/8/layout/target3"/>
    <dgm:cxn modelId="{A2F7BA44-F3A6-4386-A43F-0A6E2D87CAD1}" type="presOf" srcId="{EDC4C7E7-B3DB-41C1-A3B2-C346171A8552}" destId="{8EE94C46-13B8-480A-B6AA-912D5DDF2B16}" srcOrd="0" destOrd="3" presId="urn:microsoft.com/office/officeart/2005/8/layout/target3"/>
    <dgm:cxn modelId="{AC2514AB-0656-449D-B691-DB4199F1A8DA}" type="presParOf" srcId="{393E4971-B4A8-47E6-A8B7-58C847E3FDDE}" destId="{725F31BB-D23F-4A4C-98C7-B106EB713AB8}" srcOrd="0" destOrd="0" presId="urn:microsoft.com/office/officeart/2005/8/layout/target3"/>
    <dgm:cxn modelId="{0C0AA084-63FE-47BF-9E03-35515B42FB89}" type="presParOf" srcId="{393E4971-B4A8-47E6-A8B7-58C847E3FDDE}" destId="{DDF1602C-46CC-438B-BBD5-CC401972A048}" srcOrd="1" destOrd="0" presId="urn:microsoft.com/office/officeart/2005/8/layout/target3"/>
    <dgm:cxn modelId="{B4810695-7259-4F15-BA6A-A40AF76F43C7}" type="presParOf" srcId="{393E4971-B4A8-47E6-A8B7-58C847E3FDDE}" destId="{379369B0-C9AD-4136-A1FD-4BEB6672DC87}" srcOrd="2" destOrd="0" presId="urn:microsoft.com/office/officeart/2005/8/layout/target3"/>
    <dgm:cxn modelId="{3354078D-605D-490E-91DA-96F72D1C32FC}" type="presParOf" srcId="{393E4971-B4A8-47E6-A8B7-58C847E3FDDE}" destId="{0AFA437D-C6A8-4EC7-B39D-09D0E01B8FBD}" srcOrd="3" destOrd="0" presId="urn:microsoft.com/office/officeart/2005/8/layout/target3"/>
    <dgm:cxn modelId="{F9EE9E00-9FEC-41FC-AE0B-4E8D458CC18C}" type="presParOf" srcId="{393E4971-B4A8-47E6-A8B7-58C847E3FDDE}" destId="{DC41B09A-9CCD-487F-AD6B-BEA7E5EBF9F8}" srcOrd="4" destOrd="0" presId="urn:microsoft.com/office/officeart/2005/8/layout/target3"/>
    <dgm:cxn modelId="{2A65FD84-BC1D-4D53-A175-AB43E603C8B6}" type="presParOf" srcId="{393E4971-B4A8-47E6-A8B7-58C847E3FDDE}" destId="{1D89791E-3533-47DD-B538-7221A1F4A766}" srcOrd="5" destOrd="0" presId="urn:microsoft.com/office/officeart/2005/8/layout/target3"/>
    <dgm:cxn modelId="{E69EE22A-8D3F-4BCA-B544-33D0D2A32F0F}" type="presParOf" srcId="{393E4971-B4A8-47E6-A8B7-58C847E3FDDE}" destId="{CE26EAF8-B1E4-4B56-BDEF-6CE163160748}" srcOrd="6" destOrd="0" presId="urn:microsoft.com/office/officeart/2005/8/layout/target3"/>
    <dgm:cxn modelId="{2AE25085-05CC-4EC7-8E05-1CEF5AECD658}" type="presParOf" srcId="{393E4971-B4A8-47E6-A8B7-58C847E3FDDE}" destId="{8EE94C46-13B8-480A-B6AA-912D5DDF2B16}" srcOrd="7" destOrd="0" presId="urn:microsoft.com/office/officeart/2005/8/layout/target3"/>
    <dgm:cxn modelId="{D93EE618-6B32-4B3D-90CF-DD97C9E7F446}" type="presParOf" srcId="{393E4971-B4A8-47E6-A8B7-58C847E3FDDE}" destId="{021BBE52-79F5-412B-A03B-B60480C1A9BC}" srcOrd="8" destOrd="0" presId="urn:microsoft.com/office/officeart/2005/8/layout/target3"/>
    <dgm:cxn modelId="{94AE401F-71E7-4392-993E-A63A779D7BB0}" type="presParOf" srcId="{393E4971-B4A8-47E6-A8B7-58C847E3FDDE}" destId="{01DDE143-5F02-4E6D-8562-CF490EF6963E}" srcOrd="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5F31BB-D23F-4A4C-98C7-B106EB713AB8}">
      <dsp:nvSpPr>
        <dsp:cNvPr id="0" name=""/>
        <dsp:cNvSpPr/>
      </dsp:nvSpPr>
      <dsp:spPr>
        <a:xfrm>
          <a:off x="0" y="0"/>
          <a:ext cx="5029199" cy="502919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79369B0-C9AD-4136-A1FD-4BEB6672DC87}">
      <dsp:nvSpPr>
        <dsp:cNvPr id="0" name=""/>
        <dsp:cNvSpPr/>
      </dsp:nvSpPr>
      <dsp:spPr>
        <a:xfrm>
          <a:off x="2514599" y="0"/>
          <a:ext cx="6248400" cy="50291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Senate</a:t>
          </a:r>
          <a:endParaRPr lang="en-US" sz="6500" kern="1200" dirty="0"/>
        </a:p>
      </dsp:txBody>
      <dsp:txXfrm>
        <a:off x="2514599" y="0"/>
        <a:ext cx="3124200" cy="2388869"/>
      </dsp:txXfrm>
    </dsp:sp>
    <dsp:sp modelId="{DC41B09A-9CCD-487F-AD6B-BEA7E5EBF9F8}">
      <dsp:nvSpPr>
        <dsp:cNvPr id="0" name=""/>
        <dsp:cNvSpPr/>
      </dsp:nvSpPr>
      <dsp:spPr>
        <a:xfrm>
          <a:off x="1320165" y="2388869"/>
          <a:ext cx="2388869" cy="238886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D89791E-3533-47DD-B538-7221A1F4A766}">
      <dsp:nvSpPr>
        <dsp:cNvPr id="0" name=""/>
        <dsp:cNvSpPr/>
      </dsp:nvSpPr>
      <dsp:spPr>
        <a:xfrm>
          <a:off x="2514599" y="2388869"/>
          <a:ext cx="6248400" cy="23888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House</a:t>
          </a:r>
          <a:endParaRPr lang="en-US" sz="6500" kern="1200" dirty="0"/>
        </a:p>
      </dsp:txBody>
      <dsp:txXfrm>
        <a:off x="2514599" y="2388869"/>
        <a:ext cx="3124200" cy="2388869"/>
      </dsp:txXfrm>
    </dsp:sp>
    <dsp:sp modelId="{8EE94C46-13B8-480A-B6AA-912D5DDF2B16}">
      <dsp:nvSpPr>
        <dsp:cNvPr id="0" name=""/>
        <dsp:cNvSpPr/>
      </dsp:nvSpPr>
      <dsp:spPr>
        <a:xfrm>
          <a:off x="5638800" y="0"/>
          <a:ext cx="3124200" cy="2388869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6500" kern="1200" dirty="0"/>
        </a:p>
      </dsp:txBody>
      <dsp:txXfrm>
        <a:off x="5638800" y="0"/>
        <a:ext cx="3124200" cy="2388869"/>
      </dsp:txXfrm>
    </dsp:sp>
    <dsp:sp modelId="{01DDE143-5F02-4E6D-8562-CF490EF6963E}">
      <dsp:nvSpPr>
        <dsp:cNvPr id="0" name=""/>
        <dsp:cNvSpPr/>
      </dsp:nvSpPr>
      <dsp:spPr>
        <a:xfrm>
          <a:off x="5638800" y="2388869"/>
          <a:ext cx="3124200" cy="2388869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6500" kern="1200" dirty="0"/>
        </a:p>
      </dsp:txBody>
      <dsp:txXfrm>
        <a:off x="5638800" y="2388869"/>
        <a:ext cx="3124200" cy="23888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5F31BB-D23F-4A4C-98C7-B106EB713AB8}">
      <dsp:nvSpPr>
        <dsp:cNvPr id="0" name=""/>
        <dsp:cNvSpPr/>
      </dsp:nvSpPr>
      <dsp:spPr>
        <a:xfrm>
          <a:off x="0" y="0"/>
          <a:ext cx="5029199" cy="502919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79369B0-C9AD-4136-A1FD-4BEB6672DC87}">
      <dsp:nvSpPr>
        <dsp:cNvPr id="0" name=""/>
        <dsp:cNvSpPr/>
      </dsp:nvSpPr>
      <dsp:spPr>
        <a:xfrm>
          <a:off x="2514599" y="0"/>
          <a:ext cx="6248400" cy="50291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Senate</a:t>
          </a:r>
          <a:endParaRPr lang="en-US" sz="6500" kern="1200" dirty="0"/>
        </a:p>
      </dsp:txBody>
      <dsp:txXfrm>
        <a:off x="2514599" y="0"/>
        <a:ext cx="3124200" cy="2388869"/>
      </dsp:txXfrm>
    </dsp:sp>
    <dsp:sp modelId="{DC41B09A-9CCD-487F-AD6B-BEA7E5EBF9F8}">
      <dsp:nvSpPr>
        <dsp:cNvPr id="0" name=""/>
        <dsp:cNvSpPr/>
      </dsp:nvSpPr>
      <dsp:spPr>
        <a:xfrm>
          <a:off x="1320165" y="2388869"/>
          <a:ext cx="2388869" cy="238886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D89791E-3533-47DD-B538-7221A1F4A766}">
      <dsp:nvSpPr>
        <dsp:cNvPr id="0" name=""/>
        <dsp:cNvSpPr/>
      </dsp:nvSpPr>
      <dsp:spPr>
        <a:xfrm>
          <a:off x="2514599" y="2388869"/>
          <a:ext cx="6248400" cy="23888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House</a:t>
          </a:r>
          <a:endParaRPr lang="en-US" sz="6500" kern="1200" dirty="0"/>
        </a:p>
      </dsp:txBody>
      <dsp:txXfrm>
        <a:off x="2514599" y="2388869"/>
        <a:ext cx="3124200" cy="2388869"/>
      </dsp:txXfrm>
    </dsp:sp>
    <dsp:sp modelId="{8EE94C46-13B8-480A-B6AA-912D5DDF2B16}">
      <dsp:nvSpPr>
        <dsp:cNvPr id="0" name=""/>
        <dsp:cNvSpPr/>
      </dsp:nvSpPr>
      <dsp:spPr>
        <a:xfrm>
          <a:off x="5638800" y="0"/>
          <a:ext cx="3124200" cy="2388869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dirty="0" smtClean="0"/>
            <a:t>100 members</a:t>
          </a:r>
          <a:endParaRPr lang="en-US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dirty="0" smtClean="0"/>
            <a:t>6 year terms</a:t>
          </a:r>
          <a:endParaRPr lang="en-US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dirty="0" smtClean="0"/>
            <a:t>30 years old</a:t>
          </a:r>
          <a:endParaRPr lang="en-US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dirty="0" smtClean="0"/>
            <a:t>9 year citizen</a:t>
          </a:r>
          <a:endParaRPr lang="en-US" sz="3300" kern="1200" dirty="0"/>
        </a:p>
      </dsp:txBody>
      <dsp:txXfrm>
        <a:off x="5638800" y="0"/>
        <a:ext cx="3124200" cy="2388869"/>
      </dsp:txXfrm>
    </dsp:sp>
    <dsp:sp modelId="{01DDE143-5F02-4E6D-8562-CF490EF6963E}">
      <dsp:nvSpPr>
        <dsp:cNvPr id="0" name=""/>
        <dsp:cNvSpPr/>
      </dsp:nvSpPr>
      <dsp:spPr>
        <a:xfrm>
          <a:off x="5638800" y="2388869"/>
          <a:ext cx="3124200" cy="2388869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dirty="0" smtClean="0"/>
            <a:t>435 members</a:t>
          </a:r>
          <a:endParaRPr lang="en-US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dirty="0" smtClean="0"/>
            <a:t>2 year terms</a:t>
          </a:r>
          <a:endParaRPr lang="en-US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dirty="0" smtClean="0"/>
            <a:t>25 years old</a:t>
          </a:r>
          <a:endParaRPr lang="en-US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dirty="0" smtClean="0"/>
            <a:t>7 year citizen</a:t>
          </a:r>
          <a:endParaRPr lang="en-US" sz="3300" kern="1200" dirty="0"/>
        </a:p>
      </dsp:txBody>
      <dsp:txXfrm>
        <a:off x="5638800" y="2388869"/>
        <a:ext cx="3124200" cy="23888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Congress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pPr algn="ctr"/>
            <a:r>
              <a:rPr lang="en-US" dirty="0" smtClean="0"/>
              <a:t>A Bicameral Congress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35480"/>
            <a:ext cx="8839200" cy="4693920"/>
          </a:xfrm>
        </p:spPr>
        <p:txBody>
          <a:bodyPr>
            <a:normAutofit/>
          </a:bodyPr>
          <a:lstStyle/>
          <a:p>
            <a:r>
              <a:rPr lang="en-US" dirty="0" smtClean="0"/>
              <a:t>The Framers of Congress created a bicameral legislature because…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They were familiar with the British system of government.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Fulfilling the Connecticut (Great) Compromise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Implementing federalism</a:t>
            </a:r>
          </a:p>
          <a:p>
            <a:pPr marL="1124712" lvl="2" indent="-457200"/>
            <a:r>
              <a:rPr lang="en-US" dirty="0" smtClean="0"/>
              <a:t>2 types of federalism</a:t>
            </a:r>
          </a:p>
          <a:p>
            <a:pPr marL="1399032" lvl="3" indent="-457200">
              <a:buFont typeface="+mj-lt"/>
              <a:buAutoNum type="arabicPeriod"/>
            </a:pPr>
            <a:r>
              <a:rPr lang="en-US" dirty="0" smtClean="0"/>
              <a:t>House represents the people</a:t>
            </a:r>
          </a:p>
          <a:p>
            <a:pPr marL="1399032" lvl="3" indent="-457200">
              <a:buFont typeface="+mj-lt"/>
              <a:buAutoNum type="arabicPeriod"/>
            </a:pPr>
            <a:r>
              <a:rPr lang="en-US" dirty="0" smtClean="0"/>
              <a:t>Senate represents the interest of the states</a:t>
            </a:r>
          </a:p>
          <a:p>
            <a:pPr marL="1124712" lvl="2" indent="-457200"/>
            <a:r>
              <a:rPr lang="en-US" dirty="0" smtClean="0"/>
              <a:t>It fragments power</a:t>
            </a:r>
          </a:p>
          <a:p>
            <a:pPr marL="1124712" lvl="2" indent="-457200"/>
            <a:r>
              <a:rPr lang="en-US" dirty="0" smtClean="0"/>
              <a:t>Slows the legislative process (deliberation)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en-US" dirty="0" smtClean="0"/>
              <a:t>Differences in House &amp; Senate</a:t>
            </a:r>
            <a:endParaRPr lang="en-US" dirty="0"/>
          </a:p>
        </p:txBody>
      </p:sp>
      <p:graphicFrame>
        <p:nvGraphicFramePr>
          <p:cNvPr id="9" name="Diagram 8"/>
          <p:cNvGraphicFramePr/>
          <p:nvPr/>
        </p:nvGraphicFramePr>
        <p:xfrm>
          <a:off x="152400" y="1676400"/>
          <a:ext cx="8763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en-US" dirty="0" smtClean="0"/>
              <a:t>Differences in House &amp; Senate</a:t>
            </a:r>
            <a:endParaRPr lang="en-US" dirty="0"/>
          </a:p>
        </p:txBody>
      </p:sp>
      <p:graphicFrame>
        <p:nvGraphicFramePr>
          <p:cNvPr id="9" name="Diagram 8"/>
          <p:cNvGraphicFramePr/>
          <p:nvPr/>
        </p:nvGraphicFramePr>
        <p:xfrm>
          <a:off x="152400" y="1676400"/>
          <a:ext cx="8763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228601"/>
          <a:ext cx="8686800" cy="6520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1828800"/>
                <a:gridCol w="3505200"/>
              </a:tblGrid>
              <a:tr h="64168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House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Senate</a:t>
                      </a:r>
                      <a:endParaRPr lang="en-US" sz="3200" dirty="0"/>
                    </a:p>
                  </a:txBody>
                  <a:tcPr anchor="ctr"/>
                </a:tc>
              </a:tr>
              <a:tr h="91186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District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Constituency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Whole state – originally chosen</a:t>
                      </a:r>
                      <a:r>
                        <a:rPr lang="en-US" sz="1800" baseline="0" dirty="0" smtClean="0"/>
                        <a:t> by the state.  Changed by the 17</a:t>
                      </a:r>
                      <a:r>
                        <a:rPr lang="en-US" sz="1800" baseline="30000" dirty="0" smtClean="0"/>
                        <a:t>th</a:t>
                      </a:r>
                      <a:r>
                        <a:rPr lang="en-US" sz="1800" baseline="0" dirty="0" smtClean="0"/>
                        <a:t> Amendment</a:t>
                      </a:r>
                      <a:endParaRPr lang="en-US" sz="1800" dirty="0"/>
                    </a:p>
                  </a:txBody>
                  <a:tcPr anchor="ctr"/>
                </a:tc>
              </a:tr>
              <a:tr h="6233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Strict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Formality</a:t>
                      </a:r>
                      <a:r>
                        <a:rPr lang="en-US" sz="1800" baseline="0" dirty="0" smtClean="0"/>
                        <a:t> of Rules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Flexible</a:t>
                      </a:r>
                      <a:endParaRPr lang="en-US" sz="1800" dirty="0"/>
                    </a:p>
                  </a:txBody>
                  <a:tcPr anchor="ctr"/>
                </a:tc>
              </a:tr>
              <a:tr h="5525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Unequal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Representation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Equal</a:t>
                      </a:r>
                      <a:endParaRPr lang="en-US" sz="1800" dirty="0"/>
                    </a:p>
                  </a:txBody>
                  <a:tcPr anchor="ctr"/>
                </a:tc>
              </a:tr>
              <a:tr h="5525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Limited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Debate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Filibuster/Cloture</a:t>
                      </a:r>
                      <a:endParaRPr lang="en-US" sz="1800" dirty="0"/>
                    </a:p>
                  </a:txBody>
                  <a:tcPr anchor="ctr"/>
                </a:tc>
              </a:tr>
              <a:tr h="89050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Policy Specialist</a:t>
                      </a:r>
                    </a:p>
                    <a:p>
                      <a:pPr algn="ctr"/>
                      <a:r>
                        <a:rPr lang="en-US" sz="1800" dirty="0" smtClean="0"/>
                        <a:t>Powerful Committee Chairpersons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Expertise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Policy Generalist</a:t>
                      </a:r>
                      <a:endParaRPr lang="en-US" sz="1800" dirty="0"/>
                    </a:p>
                  </a:txBody>
                  <a:tcPr anchor="ctr"/>
                </a:tc>
              </a:tr>
              <a:tr h="5525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Less Prestigious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Importance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More Media Coverage</a:t>
                      </a:r>
                      <a:endParaRPr lang="en-US" sz="1800" dirty="0"/>
                    </a:p>
                  </a:txBody>
                  <a:tcPr anchor="ctr"/>
                </a:tc>
              </a:tr>
              <a:tr h="5525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Riders are allowed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Riders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Riders</a:t>
                      </a:r>
                      <a:r>
                        <a:rPr lang="en-US" sz="1800" baseline="0" dirty="0" smtClean="0"/>
                        <a:t> are not allowed</a:t>
                      </a:r>
                      <a:endParaRPr lang="en-US" sz="1800" dirty="0"/>
                    </a:p>
                  </a:txBody>
                  <a:tcPr anchor="ctr"/>
                </a:tc>
              </a:tr>
              <a:tr h="119942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Impeachment Charges, initiates</a:t>
                      </a:r>
                      <a:r>
                        <a:rPr lang="en-US" sz="1800" baseline="0" dirty="0" smtClean="0"/>
                        <a:t> appropriation bills and chooses President when electoral college is deadlocked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Special Powers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Ratifies</a:t>
                      </a:r>
                      <a:r>
                        <a:rPr lang="en-US" sz="1800" baseline="0" dirty="0" smtClean="0"/>
                        <a:t> Treaties, judge impeachment cases,</a:t>
                      </a:r>
                      <a:r>
                        <a:rPr lang="en-US" sz="1800" dirty="0" smtClean="0"/>
                        <a:t> appointment confirmation</a:t>
                      </a:r>
                      <a:endParaRPr lang="en-US" sz="18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en-US" dirty="0" smtClean="0"/>
              <a:t>House of Representatives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People</a:t>
            </a:r>
          </a:p>
          <a:p>
            <a:pPr lvl="1"/>
            <a:r>
              <a:rPr lang="en-US" dirty="0" smtClean="0"/>
              <a:t>Speaker – Official leader of the House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Majority Leader</a:t>
            </a:r>
          </a:p>
          <a:p>
            <a:pPr lvl="1"/>
            <a:r>
              <a:rPr lang="en-US" dirty="0" smtClean="0"/>
              <a:t>Minority Leader</a:t>
            </a:r>
          </a:p>
          <a:p>
            <a:pPr lvl="1"/>
            <a:r>
              <a:rPr lang="en-US" dirty="0" smtClean="0"/>
              <a:t>Party Whip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More people so have stricter rules and less debate</a:t>
            </a:r>
          </a:p>
          <a:p>
            <a:pPr lvl="1"/>
            <a:endParaRPr lang="en-US" dirty="0"/>
          </a:p>
        </p:txBody>
      </p:sp>
      <p:pic>
        <p:nvPicPr>
          <p:cNvPr id="5" name="Picture 4" descr="House of Representativ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2209800"/>
            <a:ext cx="3657600" cy="355309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Senate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038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People</a:t>
            </a:r>
          </a:p>
          <a:p>
            <a:pPr lvl="1"/>
            <a:r>
              <a:rPr lang="en-US" dirty="0" smtClean="0"/>
              <a:t>Vice President – official leader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President Pro Tempore – acting or day-to-day leader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Majority Leader</a:t>
            </a:r>
          </a:p>
          <a:p>
            <a:pPr lvl="1"/>
            <a:r>
              <a:rPr lang="en-US" dirty="0" smtClean="0"/>
              <a:t>Minority Leader</a:t>
            </a:r>
          </a:p>
          <a:p>
            <a:pPr lvl="1"/>
            <a:r>
              <a:rPr lang="en-US" dirty="0" smtClean="0"/>
              <a:t>Party Whip</a:t>
            </a:r>
            <a:endParaRPr lang="en-US" dirty="0"/>
          </a:p>
        </p:txBody>
      </p:sp>
      <p:pic>
        <p:nvPicPr>
          <p:cNvPr id="5" name="Picture 12" descr="http://rds.yahoo.com/S=96062883/K=filibuster/v=2/SID=e/l=IVS/SIG=126k1is4j/EXP=1108135504/*-http%3A//www.wordsources.info/filibuster2-sena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191000" y="2362200"/>
            <a:ext cx="4805866" cy="342900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498</TotalTime>
  <Words>217</Words>
  <Application>Microsoft Office PowerPoint</Application>
  <PresentationFormat>On-screen Show (4:3)</PresentationFormat>
  <Paragraphs>70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Congress</vt:lpstr>
      <vt:lpstr>A Bicameral Congress</vt:lpstr>
      <vt:lpstr>Differences in House &amp; Senate</vt:lpstr>
      <vt:lpstr>Differences in House &amp; Senate</vt:lpstr>
      <vt:lpstr>PowerPoint Presentation</vt:lpstr>
      <vt:lpstr>House of Representatives</vt:lpstr>
      <vt:lpstr>Senate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Constitutional Underpinnings</dc:title>
  <dc:creator>Chapman</dc:creator>
  <cp:lastModifiedBy>Allan Chapman</cp:lastModifiedBy>
  <cp:revision>62</cp:revision>
  <dcterms:created xsi:type="dcterms:W3CDTF">2006-08-16T00:00:00Z</dcterms:created>
  <dcterms:modified xsi:type="dcterms:W3CDTF">2014-03-06T02:52:43Z</dcterms:modified>
</cp:coreProperties>
</file>