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68" r:id="rId5"/>
    <p:sldId id="267" r:id="rId6"/>
    <p:sldId id="271" r:id="rId7"/>
    <p:sldId id="258" r:id="rId8"/>
    <p:sldId id="259" r:id="rId9"/>
    <p:sldId id="261" r:id="rId10"/>
    <p:sldId id="262" r:id="rId11"/>
    <p:sldId id="265" r:id="rId12"/>
    <p:sldId id="260" r:id="rId13"/>
    <p:sldId id="263" r:id="rId14"/>
    <p:sldId id="264"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6" d="100"/>
          <a:sy n="76" d="100"/>
        </p:scale>
        <p:origin x="-984" y="1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642384-7D54-4C19-81F9-A4411F5AC2C2}"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en-US"/>
        </a:p>
      </dgm:t>
    </dgm:pt>
    <dgm:pt modelId="{AD80A633-F629-4814-A8F8-4F544827642F}">
      <dgm:prSet phldrT="[Text]"/>
      <dgm:spPr/>
      <dgm:t>
        <a:bodyPr/>
        <a:lstStyle/>
        <a:p>
          <a:r>
            <a:rPr lang="en-US" dirty="0" smtClean="0"/>
            <a:t>Expressed Powers</a:t>
          </a:r>
          <a:endParaRPr lang="en-US" dirty="0"/>
        </a:p>
      </dgm:t>
    </dgm:pt>
    <dgm:pt modelId="{3B4F185B-7CE7-46A4-8F43-33184C4CA101}" type="parTrans" cxnId="{D35BD1FD-1D68-4FC7-8B5D-E4AE85E7A69F}">
      <dgm:prSet/>
      <dgm:spPr/>
      <dgm:t>
        <a:bodyPr/>
        <a:lstStyle/>
        <a:p>
          <a:endParaRPr lang="en-US"/>
        </a:p>
      </dgm:t>
    </dgm:pt>
    <dgm:pt modelId="{0E485534-9CCE-45FF-80C7-687185C5F576}" type="sibTrans" cxnId="{D35BD1FD-1D68-4FC7-8B5D-E4AE85E7A69F}">
      <dgm:prSet/>
      <dgm:spPr/>
      <dgm:t>
        <a:bodyPr/>
        <a:lstStyle/>
        <a:p>
          <a:endParaRPr lang="en-US"/>
        </a:p>
      </dgm:t>
    </dgm:pt>
    <dgm:pt modelId="{70607774-6D6B-4EAA-A762-35F40B576755}">
      <dgm:prSet phldrT="[Text]"/>
      <dgm:spPr/>
      <dgm:t>
        <a:bodyPr/>
        <a:lstStyle/>
        <a:p>
          <a:endParaRPr lang="en-US" dirty="0"/>
        </a:p>
      </dgm:t>
    </dgm:pt>
    <dgm:pt modelId="{8D01CAB4-13B5-4541-90F5-A33137E7BEB0}" type="parTrans" cxnId="{3B2046ED-A377-4E63-BF14-201BB9FE8550}">
      <dgm:prSet/>
      <dgm:spPr/>
      <dgm:t>
        <a:bodyPr/>
        <a:lstStyle/>
        <a:p>
          <a:endParaRPr lang="en-US"/>
        </a:p>
      </dgm:t>
    </dgm:pt>
    <dgm:pt modelId="{8FAD20E1-3F64-46C4-A678-50DB5C03958A}" type="sibTrans" cxnId="{3B2046ED-A377-4E63-BF14-201BB9FE8550}">
      <dgm:prSet/>
      <dgm:spPr/>
      <dgm:t>
        <a:bodyPr/>
        <a:lstStyle/>
        <a:p>
          <a:endParaRPr lang="en-US"/>
        </a:p>
      </dgm:t>
    </dgm:pt>
    <dgm:pt modelId="{2BCB8934-B8E4-443F-A3F4-2D8BD7E63D0F}">
      <dgm:prSet phldrT="[Text]"/>
      <dgm:spPr/>
      <dgm:t>
        <a:bodyPr/>
        <a:lstStyle/>
        <a:p>
          <a:r>
            <a:rPr lang="en-US" dirty="0" smtClean="0"/>
            <a:t>Implied Powers</a:t>
          </a:r>
          <a:endParaRPr lang="en-US" dirty="0"/>
        </a:p>
      </dgm:t>
    </dgm:pt>
    <dgm:pt modelId="{783E3569-3D7E-40EA-8C31-0AF5A433572A}" type="parTrans" cxnId="{98D5F367-025C-441B-95BC-4A5C21A519A0}">
      <dgm:prSet/>
      <dgm:spPr/>
      <dgm:t>
        <a:bodyPr/>
        <a:lstStyle/>
        <a:p>
          <a:endParaRPr lang="en-US"/>
        </a:p>
      </dgm:t>
    </dgm:pt>
    <dgm:pt modelId="{86DF0475-EE24-499B-8FC2-5E4111A6DD8E}" type="sibTrans" cxnId="{98D5F367-025C-441B-95BC-4A5C21A519A0}">
      <dgm:prSet/>
      <dgm:spPr/>
      <dgm:t>
        <a:bodyPr/>
        <a:lstStyle/>
        <a:p>
          <a:endParaRPr lang="en-US"/>
        </a:p>
      </dgm:t>
    </dgm:pt>
    <dgm:pt modelId="{C50DD936-4080-4971-B86D-291578F76D2B}">
      <dgm:prSet phldrT="[Text]"/>
      <dgm:spPr/>
      <dgm:t>
        <a:bodyPr/>
        <a:lstStyle/>
        <a:p>
          <a:endParaRPr lang="en-US" dirty="0"/>
        </a:p>
      </dgm:t>
    </dgm:pt>
    <dgm:pt modelId="{7AAA8B75-A5BA-41C8-BF6E-363D8DF70799}" type="parTrans" cxnId="{2A527457-3B5F-45BE-8847-5A84DEEF1158}">
      <dgm:prSet/>
      <dgm:spPr/>
      <dgm:t>
        <a:bodyPr/>
        <a:lstStyle/>
        <a:p>
          <a:endParaRPr lang="en-US"/>
        </a:p>
      </dgm:t>
    </dgm:pt>
    <dgm:pt modelId="{0275396C-BDFC-440F-9298-CB38168E7661}" type="sibTrans" cxnId="{2A527457-3B5F-45BE-8847-5A84DEEF1158}">
      <dgm:prSet/>
      <dgm:spPr/>
      <dgm:t>
        <a:bodyPr/>
        <a:lstStyle/>
        <a:p>
          <a:endParaRPr lang="en-US"/>
        </a:p>
      </dgm:t>
    </dgm:pt>
    <dgm:pt modelId="{DF39CC4C-35E8-4417-AEBD-08E5FAB5A7D0}">
      <dgm:prSet phldrT="[Text]"/>
      <dgm:spPr/>
      <dgm:t>
        <a:bodyPr/>
        <a:lstStyle/>
        <a:p>
          <a:r>
            <a:rPr lang="en-US" dirty="0" smtClean="0"/>
            <a:t>Inherent Powers</a:t>
          </a:r>
          <a:endParaRPr lang="en-US" dirty="0"/>
        </a:p>
      </dgm:t>
    </dgm:pt>
    <dgm:pt modelId="{63A32C19-0854-4EFD-BBC9-79A18F84DD9C}" type="parTrans" cxnId="{318E9AC9-B2D0-4F62-A245-D392B1460AFE}">
      <dgm:prSet/>
      <dgm:spPr/>
      <dgm:t>
        <a:bodyPr/>
        <a:lstStyle/>
        <a:p>
          <a:endParaRPr lang="en-US"/>
        </a:p>
      </dgm:t>
    </dgm:pt>
    <dgm:pt modelId="{18198F1F-915E-4C11-AE45-EDB86B2A6A4D}" type="sibTrans" cxnId="{318E9AC9-B2D0-4F62-A245-D392B1460AFE}">
      <dgm:prSet/>
      <dgm:spPr/>
      <dgm:t>
        <a:bodyPr/>
        <a:lstStyle/>
        <a:p>
          <a:endParaRPr lang="en-US"/>
        </a:p>
      </dgm:t>
    </dgm:pt>
    <dgm:pt modelId="{134C057F-24E4-4424-95AA-9452AB0204DF}">
      <dgm:prSet phldrT="[Text]"/>
      <dgm:spPr/>
      <dgm:t>
        <a:bodyPr/>
        <a:lstStyle/>
        <a:p>
          <a:endParaRPr lang="en-US" dirty="0"/>
        </a:p>
      </dgm:t>
    </dgm:pt>
    <dgm:pt modelId="{05CC1EE0-B450-47A2-A937-E821E4AA8122}" type="parTrans" cxnId="{0A7E6C91-79A5-4497-9FD4-BAFC26BC6C2A}">
      <dgm:prSet/>
      <dgm:spPr/>
      <dgm:t>
        <a:bodyPr/>
        <a:lstStyle/>
        <a:p>
          <a:endParaRPr lang="en-US"/>
        </a:p>
      </dgm:t>
    </dgm:pt>
    <dgm:pt modelId="{F1A85070-CC79-462D-B649-065DC71BFB49}" type="sibTrans" cxnId="{0A7E6C91-79A5-4497-9FD4-BAFC26BC6C2A}">
      <dgm:prSet/>
      <dgm:spPr/>
      <dgm:t>
        <a:bodyPr/>
        <a:lstStyle/>
        <a:p>
          <a:endParaRPr lang="en-US"/>
        </a:p>
      </dgm:t>
    </dgm:pt>
    <dgm:pt modelId="{79E4C231-18A7-4F81-90E5-287FF2579268}">
      <dgm:prSet phldrT="[Text]"/>
      <dgm:spPr/>
      <dgm:t>
        <a:bodyPr/>
        <a:lstStyle/>
        <a:p>
          <a:r>
            <a:rPr lang="en-US" dirty="0" smtClean="0"/>
            <a:t>Reserved Powers</a:t>
          </a:r>
          <a:endParaRPr lang="en-US" dirty="0"/>
        </a:p>
      </dgm:t>
    </dgm:pt>
    <dgm:pt modelId="{45EE176E-D296-41F4-8FC1-FBC456F4EAA7}" type="parTrans" cxnId="{C120F23F-7D73-40A9-AAE8-F70042D24CF7}">
      <dgm:prSet/>
      <dgm:spPr/>
      <dgm:t>
        <a:bodyPr/>
        <a:lstStyle/>
        <a:p>
          <a:endParaRPr lang="en-US"/>
        </a:p>
      </dgm:t>
    </dgm:pt>
    <dgm:pt modelId="{266E3C07-1BFE-490F-BE2C-2B2246A30DAA}" type="sibTrans" cxnId="{C120F23F-7D73-40A9-AAE8-F70042D24CF7}">
      <dgm:prSet/>
      <dgm:spPr/>
      <dgm:t>
        <a:bodyPr/>
        <a:lstStyle/>
        <a:p>
          <a:endParaRPr lang="en-US"/>
        </a:p>
      </dgm:t>
    </dgm:pt>
    <dgm:pt modelId="{296DC6D3-57C4-4F18-A46E-BC9138718171}">
      <dgm:prSet phldrT="[Text]"/>
      <dgm:spPr/>
      <dgm:t>
        <a:bodyPr/>
        <a:lstStyle/>
        <a:p>
          <a:r>
            <a:rPr lang="en-US" dirty="0" smtClean="0"/>
            <a:t>Concurrent Powers</a:t>
          </a:r>
          <a:endParaRPr lang="en-US" dirty="0"/>
        </a:p>
      </dgm:t>
    </dgm:pt>
    <dgm:pt modelId="{684C6063-4718-4034-BF20-B0E1E699AAE1}" type="parTrans" cxnId="{35D0D2E2-EB8A-45D8-8BF8-A114A7ED09C4}">
      <dgm:prSet/>
      <dgm:spPr/>
      <dgm:t>
        <a:bodyPr/>
        <a:lstStyle/>
        <a:p>
          <a:endParaRPr lang="en-US"/>
        </a:p>
      </dgm:t>
    </dgm:pt>
    <dgm:pt modelId="{6FBF23A1-4603-4742-A1A0-CD43F98523D7}" type="sibTrans" cxnId="{35D0D2E2-EB8A-45D8-8BF8-A114A7ED09C4}">
      <dgm:prSet/>
      <dgm:spPr/>
      <dgm:t>
        <a:bodyPr/>
        <a:lstStyle/>
        <a:p>
          <a:endParaRPr lang="en-US"/>
        </a:p>
      </dgm:t>
    </dgm:pt>
    <dgm:pt modelId="{20658D82-D46F-463A-AB82-FCEDF7549A93}">
      <dgm:prSet phldrT="[Text]"/>
      <dgm:spPr/>
      <dgm:t>
        <a:bodyPr/>
        <a:lstStyle/>
        <a:p>
          <a:r>
            <a:rPr lang="en-US" dirty="0" smtClean="0"/>
            <a:t>Prohibited  Powers</a:t>
          </a:r>
          <a:endParaRPr lang="en-US" dirty="0"/>
        </a:p>
      </dgm:t>
    </dgm:pt>
    <dgm:pt modelId="{3D1DE540-A0D5-4819-896D-AF57108F7231}" type="parTrans" cxnId="{9ECD508A-B63D-440B-BE56-E96187234232}">
      <dgm:prSet/>
      <dgm:spPr/>
      <dgm:t>
        <a:bodyPr/>
        <a:lstStyle/>
        <a:p>
          <a:endParaRPr lang="en-US"/>
        </a:p>
      </dgm:t>
    </dgm:pt>
    <dgm:pt modelId="{5E91BD62-99C2-4F52-9877-52149DA00857}" type="sibTrans" cxnId="{9ECD508A-B63D-440B-BE56-E96187234232}">
      <dgm:prSet/>
      <dgm:spPr/>
      <dgm:t>
        <a:bodyPr/>
        <a:lstStyle/>
        <a:p>
          <a:endParaRPr lang="en-US"/>
        </a:p>
      </dgm:t>
    </dgm:pt>
    <dgm:pt modelId="{37039960-4A22-48A2-8EF8-B3683D580806}">
      <dgm:prSet phldrT="[Text]"/>
      <dgm:spPr/>
      <dgm:t>
        <a:bodyPr/>
        <a:lstStyle/>
        <a:p>
          <a:endParaRPr lang="en-US" dirty="0"/>
        </a:p>
      </dgm:t>
    </dgm:pt>
    <dgm:pt modelId="{05CE4C72-246B-4A6B-BE3B-152D77F924A1}" type="parTrans" cxnId="{A6FE5A3F-9988-4C3A-ADB1-D7C9ABA96747}">
      <dgm:prSet/>
      <dgm:spPr/>
      <dgm:t>
        <a:bodyPr/>
        <a:lstStyle/>
        <a:p>
          <a:endParaRPr lang="en-US"/>
        </a:p>
      </dgm:t>
    </dgm:pt>
    <dgm:pt modelId="{58B400E9-B067-420E-AA6D-E2D1A66A81FA}" type="sibTrans" cxnId="{A6FE5A3F-9988-4C3A-ADB1-D7C9ABA96747}">
      <dgm:prSet/>
      <dgm:spPr/>
      <dgm:t>
        <a:bodyPr/>
        <a:lstStyle/>
        <a:p>
          <a:endParaRPr lang="en-US"/>
        </a:p>
      </dgm:t>
    </dgm:pt>
    <dgm:pt modelId="{32C4A75F-7CC6-4178-A037-7BFAB60B6D09}">
      <dgm:prSet phldrT="[Text]"/>
      <dgm:spPr/>
      <dgm:t>
        <a:bodyPr/>
        <a:lstStyle/>
        <a:p>
          <a:endParaRPr lang="en-US" dirty="0"/>
        </a:p>
      </dgm:t>
    </dgm:pt>
    <dgm:pt modelId="{DCC820D7-96A9-43BC-8917-2A61957B7A0B}" type="parTrans" cxnId="{CB38B73F-AECC-459A-82D6-301B255361D8}">
      <dgm:prSet/>
      <dgm:spPr/>
      <dgm:t>
        <a:bodyPr/>
        <a:lstStyle/>
        <a:p>
          <a:endParaRPr lang="en-US"/>
        </a:p>
      </dgm:t>
    </dgm:pt>
    <dgm:pt modelId="{A1E2F082-6540-4790-A328-480C8A934CA0}" type="sibTrans" cxnId="{CB38B73F-AECC-459A-82D6-301B255361D8}">
      <dgm:prSet/>
      <dgm:spPr/>
      <dgm:t>
        <a:bodyPr/>
        <a:lstStyle/>
        <a:p>
          <a:endParaRPr lang="en-US"/>
        </a:p>
      </dgm:t>
    </dgm:pt>
    <dgm:pt modelId="{F82E393A-F71A-4FCF-8777-6A853AA9239A}">
      <dgm:prSet phldrT="[Text]"/>
      <dgm:spPr/>
      <dgm:t>
        <a:bodyPr/>
        <a:lstStyle/>
        <a:p>
          <a:endParaRPr lang="en-US" dirty="0"/>
        </a:p>
      </dgm:t>
    </dgm:pt>
    <dgm:pt modelId="{36D6B7A0-D012-4E75-AF3B-F587C67D091F}" type="parTrans" cxnId="{43432745-DA8E-41BA-A216-7A2FD7F114AB}">
      <dgm:prSet/>
      <dgm:spPr/>
      <dgm:t>
        <a:bodyPr/>
        <a:lstStyle/>
        <a:p>
          <a:endParaRPr lang="en-US"/>
        </a:p>
      </dgm:t>
    </dgm:pt>
    <dgm:pt modelId="{A5DED560-E59E-4CF0-84FC-41406F7636CD}" type="sibTrans" cxnId="{43432745-DA8E-41BA-A216-7A2FD7F114AB}">
      <dgm:prSet/>
      <dgm:spPr/>
      <dgm:t>
        <a:bodyPr/>
        <a:lstStyle/>
        <a:p>
          <a:endParaRPr lang="en-US"/>
        </a:p>
      </dgm:t>
    </dgm:pt>
    <dgm:pt modelId="{F8E3B363-A127-4571-8716-1B2707E49213}" type="pres">
      <dgm:prSet presAssocID="{80642384-7D54-4C19-81F9-A4411F5AC2C2}" presName="Name0" presStyleCnt="0">
        <dgm:presLayoutVars>
          <dgm:dir/>
          <dgm:animLvl val="lvl"/>
          <dgm:resizeHandles val="exact"/>
        </dgm:presLayoutVars>
      </dgm:prSet>
      <dgm:spPr/>
      <dgm:t>
        <a:bodyPr/>
        <a:lstStyle/>
        <a:p>
          <a:endParaRPr lang="en-US"/>
        </a:p>
      </dgm:t>
    </dgm:pt>
    <dgm:pt modelId="{01964D45-48AE-4575-9072-8512FAAC1BFA}" type="pres">
      <dgm:prSet presAssocID="{AD80A633-F629-4814-A8F8-4F544827642F}" presName="linNode" presStyleCnt="0"/>
      <dgm:spPr/>
    </dgm:pt>
    <dgm:pt modelId="{52D4DDEB-E338-4335-A55C-F53D343F53DE}" type="pres">
      <dgm:prSet presAssocID="{AD80A633-F629-4814-A8F8-4F544827642F}" presName="parentText" presStyleLbl="node1" presStyleIdx="0" presStyleCnt="6">
        <dgm:presLayoutVars>
          <dgm:chMax val="1"/>
          <dgm:bulletEnabled val="1"/>
        </dgm:presLayoutVars>
      </dgm:prSet>
      <dgm:spPr/>
      <dgm:t>
        <a:bodyPr/>
        <a:lstStyle/>
        <a:p>
          <a:endParaRPr lang="en-US"/>
        </a:p>
      </dgm:t>
    </dgm:pt>
    <dgm:pt modelId="{1C86D577-165E-4958-AA6E-C0ADE938ACF8}" type="pres">
      <dgm:prSet presAssocID="{AD80A633-F629-4814-A8F8-4F544827642F}" presName="descendantText" presStyleLbl="alignAccFollowNode1" presStyleIdx="0" presStyleCnt="6">
        <dgm:presLayoutVars>
          <dgm:bulletEnabled val="1"/>
        </dgm:presLayoutVars>
      </dgm:prSet>
      <dgm:spPr/>
      <dgm:t>
        <a:bodyPr/>
        <a:lstStyle/>
        <a:p>
          <a:endParaRPr lang="en-US"/>
        </a:p>
      </dgm:t>
    </dgm:pt>
    <dgm:pt modelId="{95C0136F-4C0E-4263-895C-EB07EC60ED99}" type="pres">
      <dgm:prSet presAssocID="{0E485534-9CCE-45FF-80C7-687185C5F576}" presName="sp" presStyleCnt="0"/>
      <dgm:spPr/>
    </dgm:pt>
    <dgm:pt modelId="{D159C326-58A6-46E9-AA46-BCABFCB89B00}" type="pres">
      <dgm:prSet presAssocID="{2BCB8934-B8E4-443F-A3F4-2D8BD7E63D0F}" presName="linNode" presStyleCnt="0"/>
      <dgm:spPr/>
    </dgm:pt>
    <dgm:pt modelId="{FC22AE11-7379-459E-8F43-EFEE3FDAB7EA}" type="pres">
      <dgm:prSet presAssocID="{2BCB8934-B8E4-443F-A3F4-2D8BD7E63D0F}" presName="parentText" presStyleLbl="node1" presStyleIdx="1" presStyleCnt="6">
        <dgm:presLayoutVars>
          <dgm:chMax val="1"/>
          <dgm:bulletEnabled val="1"/>
        </dgm:presLayoutVars>
      </dgm:prSet>
      <dgm:spPr/>
      <dgm:t>
        <a:bodyPr/>
        <a:lstStyle/>
        <a:p>
          <a:endParaRPr lang="en-US"/>
        </a:p>
      </dgm:t>
    </dgm:pt>
    <dgm:pt modelId="{61B0E605-FB9C-49CE-AFB4-86840258229D}" type="pres">
      <dgm:prSet presAssocID="{2BCB8934-B8E4-443F-A3F4-2D8BD7E63D0F}" presName="descendantText" presStyleLbl="alignAccFollowNode1" presStyleIdx="1" presStyleCnt="6">
        <dgm:presLayoutVars>
          <dgm:bulletEnabled val="1"/>
        </dgm:presLayoutVars>
      </dgm:prSet>
      <dgm:spPr/>
      <dgm:t>
        <a:bodyPr/>
        <a:lstStyle/>
        <a:p>
          <a:endParaRPr lang="en-US"/>
        </a:p>
      </dgm:t>
    </dgm:pt>
    <dgm:pt modelId="{2BD3E245-006E-4251-AD29-1FE922F42F39}" type="pres">
      <dgm:prSet presAssocID="{86DF0475-EE24-499B-8FC2-5E4111A6DD8E}" presName="sp" presStyleCnt="0"/>
      <dgm:spPr/>
    </dgm:pt>
    <dgm:pt modelId="{97AF9708-A705-472E-9C7B-A167BC0B6E31}" type="pres">
      <dgm:prSet presAssocID="{DF39CC4C-35E8-4417-AEBD-08E5FAB5A7D0}" presName="linNode" presStyleCnt="0"/>
      <dgm:spPr/>
    </dgm:pt>
    <dgm:pt modelId="{2D4A0E5D-3C08-4243-B933-1260FA625DAF}" type="pres">
      <dgm:prSet presAssocID="{DF39CC4C-35E8-4417-AEBD-08E5FAB5A7D0}" presName="parentText" presStyleLbl="node1" presStyleIdx="2" presStyleCnt="6">
        <dgm:presLayoutVars>
          <dgm:chMax val="1"/>
          <dgm:bulletEnabled val="1"/>
        </dgm:presLayoutVars>
      </dgm:prSet>
      <dgm:spPr/>
      <dgm:t>
        <a:bodyPr/>
        <a:lstStyle/>
        <a:p>
          <a:endParaRPr lang="en-US"/>
        </a:p>
      </dgm:t>
    </dgm:pt>
    <dgm:pt modelId="{6CE6954D-0FA3-4A70-848F-CCEB8CD07FE1}" type="pres">
      <dgm:prSet presAssocID="{DF39CC4C-35E8-4417-AEBD-08E5FAB5A7D0}" presName="descendantText" presStyleLbl="alignAccFollowNode1" presStyleIdx="2" presStyleCnt="6">
        <dgm:presLayoutVars>
          <dgm:bulletEnabled val="1"/>
        </dgm:presLayoutVars>
      </dgm:prSet>
      <dgm:spPr/>
      <dgm:t>
        <a:bodyPr/>
        <a:lstStyle/>
        <a:p>
          <a:endParaRPr lang="en-US"/>
        </a:p>
      </dgm:t>
    </dgm:pt>
    <dgm:pt modelId="{738D0E10-58B4-472B-A5BA-F4B1D21FECD0}" type="pres">
      <dgm:prSet presAssocID="{18198F1F-915E-4C11-AE45-EDB86B2A6A4D}" presName="sp" presStyleCnt="0"/>
      <dgm:spPr/>
    </dgm:pt>
    <dgm:pt modelId="{694427F0-0AC3-4A6B-8645-933D18694553}" type="pres">
      <dgm:prSet presAssocID="{79E4C231-18A7-4F81-90E5-287FF2579268}" presName="linNode" presStyleCnt="0"/>
      <dgm:spPr/>
    </dgm:pt>
    <dgm:pt modelId="{D442B97C-7DA7-4B13-BBA4-C8C23F94F284}" type="pres">
      <dgm:prSet presAssocID="{79E4C231-18A7-4F81-90E5-287FF2579268}" presName="parentText" presStyleLbl="node1" presStyleIdx="3" presStyleCnt="6">
        <dgm:presLayoutVars>
          <dgm:chMax val="1"/>
          <dgm:bulletEnabled val="1"/>
        </dgm:presLayoutVars>
      </dgm:prSet>
      <dgm:spPr/>
      <dgm:t>
        <a:bodyPr/>
        <a:lstStyle/>
        <a:p>
          <a:endParaRPr lang="en-US"/>
        </a:p>
      </dgm:t>
    </dgm:pt>
    <dgm:pt modelId="{39E1E11F-A571-4C1C-B5BC-F42683D11AC2}" type="pres">
      <dgm:prSet presAssocID="{79E4C231-18A7-4F81-90E5-287FF2579268}" presName="descendantText" presStyleLbl="alignAccFollowNode1" presStyleIdx="3" presStyleCnt="6">
        <dgm:presLayoutVars>
          <dgm:bulletEnabled val="1"/>
        </dgm:presLayoutVars>
      </dgm:prSet>
      <dgm:spPr/>
      <dgm:t>
        <a:bodyPr/>
        <a:lstStyle/>
        <a:p>
          <a:endParaRPr lang="en-US"/>
        </a:p>
      </dgm:t>
    </dgm:pt>
    <dgm:pt modelId="{3975B1D1-459C-4F6D-8D87-2C2F68CD9778}" type="pres">
      <dgm:prSet presAssocID="{266E3C07-1BFE-490F-BE2C-2B2246A30DAA}" presName="sp" presStyleCnt="0"/>
      <dgm:spPr/>
    </dgm:pt>
    <dgm:pt modelId="{F0F01646-EEBA-4C71-A7CC-7347FF77085A}" type="pres">
      <dgm:prSet presAssocID="{296DC6D3-57C4-4F18-A46E-BC9138718171}" presName="linNode" presStyleCnt="0"/>
      <dgm:spPr/>
    </dgm:pt>
    <dgm:pt modelId="{8FB97E13-7D72-4C6A-A28F-A92DB1EA3FAA}" type="pres">
      <dgm:prSet presAssocID="{296DC6D3-57C4-4F18-A46E-BC9138718171}" presName="parentText" presStyleLbl="node1" presStyleIdx="4" presStyleCnt="6">
        <dgm:presLayoutVars>
          <dgm:chMax val="1"/>
          <dgm:bulletEnabled val="1"/>
        </dgm:presLayoutVars>
      </dgm:prSet>
      <dgm:spPr/>
      <dgm:t>
        <a:bodyPr/>
        <a:lstStyle/>
        <a:p>
          <a:endParaRPr lang="en-US"/>
        </a:p>
      </dgm:t>
    </dgm:pt>
    <dgm:pt modelId="{AECE265D-F090-4914-93AA-F836DEAB9DF8}" type="pres">
      <dgm:prSet presAssocID="{296DC6D3-57C4-4F18-A46E-BC9138718171}" presName="descendantText" presStyleLbl="alignAccFollowNode1" presStyleIdx="4" presStyleCnt="6">
        <dgm:presLayoutVars>
          <dgm:bulletEnabled val="1"/>
        </dgm:presLayoutVars>
      </dgm:prSet>
      <dgm:spPr/>
      <dgm:t>
        <a:bodyPr/>
        <a:lstStyle/>
        <a:p>
          <a:endParaRPr lang="en-US"/>
        </a:p>
      </dgm:t>
    </dgm:pt>
    <dgm:pt modelId="{9700C7B8-71AE-41D2-A1EF-6C072B20F97E}" type="pres">
      <dgm:prSet presAssocID="{6FBF23A1-4603-4742-A1A0-CD43F98523D7}" presName="sp" presStyleCnt="0"/>
      <dgm:spPr/>
    </dgm:pt>
    <dgm:pt modelId="{07D11467-8A2E-4D65-B163-082952F87E71}" type="pres">
      <dgm:prSet presAssocID="{20658D82-D46F-463A-AB82-FCEDF7549A93}" presName="linNode" presStyleCnt="0"/>
      <dgm:spPr/>
    </dgm:pt>
    <dgm:pt modelId="{2ACC572A-07C0-4C1B-815E-148B54B5FC99}" type="pres">
      <dgm:prSet presAssocID="{20658D82-D46F-463A-AB82-FCEDF7549A93}" presName="parentText" presStyleLbl="node1" presStyleIdx="5" presStyleCnt="6">
        <dgm:presLayoutVars>
          <dgm:chMax val="1"/>
          <dgm:bulletEnabled val="1"/>
        </dgm:presLayoutVars>
      </dgm:prSet>
      <dgm:spPr/>
      <dgm:t>
        <a:bodyPr/>
        <a:lstStyle/>
        <a:p>
          <a:endParaRPr lang="en-US"/>
        </a:p>
      </dgm:t>
    </dgm:pt>
    <dgm:pt modelId="{762B19EA-B764-408A-BEF9-0AE330D1BFBD}" type="pres">
      <dgm:prSet presAssocID="{20658D82-D46F-463A-AB82-FCEDF7549A93}" presName="descendantText" presStyleLbl="alignAccFollowNode1" presStyleIdx="5" presStyleCnt="6">
        <dgm:presLayoutVars>
          <dgm:bulletEnabled val="1"/>
        </dgm:presLayoutVars>
      </dgm:prSet>
      <dgm:spPr/>
      <dgm:t>
        <a:bodyPr/>
        <a:lstStyle/>
        <a:p>
          <a:endParaRPr lang="en-US"/>
        </a:p>
      </dgm:t>
    </dgm:pt>
  </dgm:ptLst>
  <dgm:cxnLst>
    <dgm:cxn modelId="{E87C2EB7-CA7D-4888-B22A-F0AC0F747E1B}" type="presOf" srcId="{C50DD936-4080-4971-B86D-291578F76D2B}" destId="{61B0E605-FB9C-49CE-AFB4-86840258229D}" srcOrd="0" destOrd="0" presId="urn:microsoft.com/office/officeart/2005/8/layout/vList5"/>
    <dgm:cxn modelId="{9ECD508A-B63D-440B-BE56-E96187234232}" srcId="{80642384-7D54-4C19-81F9-A4411F5AC2C2}" destId="{20658D82-D46F-463A-AB82-FCEDF7549A93}" srcOrd="5" destOrd="0" parTransId="{3D1DE540-A0D5-4819-896D-AF57108F7231}" sibTransId="{5E91BD62-99C2-4F52-9877-52149DA00857}"/>
    <dgm:cxn modelId="{A6FE5A3F-9988-4C3A-ADB1-D7C9ABA96747}" srcId="{79E4C231-18A7-4F81-90E5-287FF2579268}" destId="{37039960-4A22-48A2-8EF8-B3683D580806}" srcOrd="0" destOrd="0" parTransId="{05CE4C72-246B-4A6B-BE3B-152D77F924A1}" sibTransId="{58B400E9-B067-420E-AA6D-E2D1A66A81FA}"/>
    <dgm:cxn modelId="{B6C327AD-B80A-4E04-9273-CA0ACA185B01}" type="presOf" srcId="{AD80A633-F629-4814-A8F8-4F544827642F}" destId="{52D4DDEB-E338-4335-A55C-F53D343F53DE}" srcOrd="0" destOrd="0" presId="urn:microsoft.com/office/officeart/2005/8/layout/vList5"/>
    <dgm:cxn modelId="{3940BF2B-775B-48F7-BBD9-D8CB134C92D4}" type="presOf" srcId="{80642384-7D54-4C19-81F9-A4411F5AC2C2}" destId="{F8E3B363-A127-4571-8716-1B2707E49213}" srcOrd="0" destOrd="0" presId="urn:microsoft.com/office/officeart/2005/8/layout/vList5"/>
    <dgm:cxn modelId="{CB38B73F-AECC-459A-82D6-301B255361D8}" srcId="{296DC6D3-57C4-4F18-A46E-BC9138718171}" destId="{32C4A75F-7CC6-4178-A037-7BFAB60B6D09}" srcOrd="0" destOrd="0" parTransId="{DCC820D7-96A9-43BC-8917-2A61957B7A0B}" sibTransId="{A1E2F082-6540-4790-A328-480C8A934CA0}"/>
    <dgm:cxn modelId="{2B4F225D-7AF2-4A53-BA88-DB0FE1C7171A}" type="presOf" srcId="{79E4C231-18A7-4F81-90E5-287FF2579268}" destId="{D442B97C-7DA7-4B13-BBA4-C8C23F94F284}" srcOrd="0" destOrd="0" presId="urn:microsoft.com/office/officeart/2005/8/layout/vList5"/>
    <dgm:cxn modelId="{0A7E6C91-79A5-4497-9FD4-BAFC26BC6C2A}" srcId="{DF39CC4C-35E8-4417-AEBD-08E5FAB5A7D0}" destId="{134C057F-24E4-4424-95AA-9452AB0204DF}" srcOrd="0" destOrd="0" parTransId="{05CC1EE0-B450-47A2-A937-E821E4AA8122}" sibTransId="{F1A85070-CC79-462D-B649-065DC71BFB49}"/>
    <dgm:cxn modelId="{D35BD1FD-1D68-4FC7-8B5D-E4AE85E7A69F}" srcId="{80642384-7D54-4C19-81F9-A4411F5AC2C2}" destId="{AD80A633-F629-4814-A8F8-4F544827642F}" srcOrd="0" destOrd="0" parTransId="{3B4F185B-7CE7-46A4-8F43-33184C4CA101}" sibTransId="{0E485534-9CCE-45FF-80C7-687185C5F576}"/>
    <dgm:cxn modelId="{2609E0A5-8F52-4DA4-91A1-3CFAF1E3ADDC}" type="presOf" srcId="{37039960-4A22-48A2-8EF8-B3683D580806}" destId="{39E1E11F-A571-4C1C-B5BC-F42683D11AC2}" srcOrd="0" destOrd="0" presId="urn:microsoft.com/office/officeart/2005/8/layout/vList5"/>
    <dgm:cxn modelId="{98D5F367-025C-441B-95BC-4A5C21A519A0}" srcId="{80642384-7D54-4C19-81F9-A4411F5AC2C2}" destId="{2BCB8934-B8E4-443F-A3F4-2D8BD7E63D0F}" srcOrd="1" destOrd="0" parTransId="{783E3569-3D7E-40EA-8C31-0AF5A433572A}" sibTransId="{86DF0475-EE24-499B-8FC2-5E4111A6DD8E}"/>
    <dgm:cxn modelId="{43432745-DA8E-41BA-A216-7A2FD7F114AB}" srcId="{20658D82-D46F-463A-AB82-FCEDF7549A93}" destId="{F82E393A-F71A-4FCF-8777-6A853AA9239A}" srcOrd="0" destOrd="0" parTransId="{36D6B7A0-D012-4E75-AF3B-F587C67D091F}" sibTransId="{A5DED560-E59E-4CF0-84FC-41406F7636CD}"/>
    <dgm:cxn modelId="{318E9AC9-B2D0-4F62-A245-D392B1460AFE}" srcId="{80642384-7D54-4C19-81F9-A4411F5AC2C2}" destId="{DF39CC4C-35E8-4417-AEBD-08E5FAB5A7D0}" srcOrd="2" destOrd="0" parTransId="{63A32C19-0854-4EFD-BBC9-79A18F84DD9C}" sibTransId="{18198F1F-915E-4C11-AE45-EDB86B2A6A4D}"/>
    <dgm:cxn modelId="{AE996F11-1346-4E1B-B5F3-1992B19140F2}" type="presOf" srcId="{134C057F-24E4-4424-95AA-9452AB0204DF}" destId="{6CE6954D-0FA3-4A70-848F-CCEB8CD07FE1}" srcOrd="0" destOrd="0" presId="urn:microsoft.com/office/officeart/2005/8/layout/vList5"/>
    <dgm:cxn modelId="{C120F23F-7D73-40A9-AAE8-F70042D24CF7}" srcId="{80642384-7D54-4C19-81F9-A4411F5AC2C2}" destId="{79E4C231-18A7-4F81-90E5-287FF2579268}" srcOrd="3" destOrd="0" parTransId="{45EE176E-D296-41F4-8FC1-FBC456F4EAA7}" sibTransId="{266E3C07-1BFE-490F-BE2C-2B2246A30DAA}"/>
    <dgm:cxn modelId="{C80DB130-8322-424C-A54A-DFAA9A4E27D5}" type="presOf" srcId="{296DC6D3-57C4-4F18-A46E-BC9138718171}" destId="{8FB97E13-7D72-4C6A-A28F-A92DB1EA3FAA}" srcOrd="0" destOrd="0" presId="urn:microsoft.com/office/officeart/2005/8/layout/vList5"/>
    <dgm:cxn modelId="{35D0D2E2-EB8A-45D8-8BF8-A114A7ED09C4}" srcId="{80642384-7D54-4C19-81F9-A4411F5AC2C2}" destId="{296DC6D3-57C4-4F18-A46E-BC9138718171}" srcOrd="4" destOrd="0" parTransId="{684C6063-4718-4034-BF20-B0E1E699AAE1}" sibTransId="{6FBF23A1-4603-4742-A1A0-CD43F98523D7}"/>
    <dgm:cxn modelId="{81003509-B608-41E1-BC8D-3BDFAD7C14A2}" type="presOf" srcId="{F82E393A-F71A-4FCF-8777-6A853AA9239A}" destId="{762B19EA-B764-408A-BEF9-0AE330D1BFBD}" srcOrd="0" destOrd="0" presId="urn:microsoft.com/office/officeart/2005/8/layout/vList5"/>
    <dgm:cxn modelId="{2A527457-3B5F-45BE-8847-5A84DEEF1158}" srcId="{2BCB8934-B8E4-443F-A3F4-2D8BD7E63D0F}" destId="{C50DD936-4080-4971-B86D-291578F76D2B}" srcOrd="0" destOrd="0" parTransId="{7AAA8B75-A5BA-41C8-BF6E-363D8DF70799}" sibTransId="{0275396C-BDFC-440F-9298-CB38168E7661}"/>
    <dgm:cxn modelId="{3B2046ED-A377-4E63-BF14-201BB9FE8550}" srcId="{AD80A633-F629-4814-A8F8-4F544827642F}" destId="{70607774-6D6B-4EAA-A762-35F40B576755}" srcOrd="0" destOrd="0" parTransId="{8D01CAB4-13B5-4541-90F5-A33137E7BEB0}" sibTransId="{8FAD20E1-3F64-46C4-A678-50DB5C03958A}"/>
    <dgm:cxn modelId="{C8738A9A-DA93-4437-9766-E9329FBC63CB}" type="presOf" srcId="{20658D82-D46F-463A-AB82-FCEDF7549A93}" destId="{2ACC572A-07C0-4C1B-815E-148B54B5FC99}" srcOrd="0" destOrd="0" presId="urn:microsoft.com/office/officeart/2005/8/layout/vList5"/>
    <dgm:cxn modelId="{DECEF2C9-BB6E-40C5-B9A1-64F66E32D887}" type="presOf" srcId="{2BCB8934-B8E4-443F-A3F4-2D8BD7E63D0F}" destId="{FC22AE11-7379-459E-8F43-EFEE3FDAB7EA}" srcOrd="0" destOrd="0" presId="urn:microsoft.com/office/officeart/2005/8/layout/vList5"/>
    <dgm:cxn modelId="{8D1F3DC1-4620-4153-89CB-A35421CF5553}" type="presOf" srcId="{DF39CC4C-35E8-4417-AEBD-08E5FAB5A7D0}" destId="{2D4A0E5D-3C08-4243-B933-1260FA625DAF}" srcOrd="0" destOrd="0" presId="urn:microsoft.com/office/officeart/2005/8/layout/vList5"/>
    <dgm:cxn modelId="{97AB0462-D17F-4FD8-9DAE-09B0941E4906}" type="presOf" srcId="{70607774-6D6B-4EAA-A762-35F40B576755}" destId="{1C86D577-165E-4958-AA6E-C0ADE938ACF8}" srcOrd="0" destOrd="0" presId="urn:microsoft.com/office/officeart/2005/8/layout/vList5"/>
    <dgm:cxn modelId="{1C9F1CE5-42ED-44A0-B03D-19702E006F27}" type="presOf" srcId="{32C4A75F-7CC6-4178-A037-7BFAB60B6D09}" destId="{AECE265D-F090-4914-93AA-F836DEAB9DF8}" srcOrd="0" destOrd="0" presId="urn:microsoft.com/office/officeart/2005/8/layout/vList5"/>
    <dgm:cxn modelId="{A55D24A2-6221-4859-92FB-82C9C5FB501B}" type="presParOf" srcId="{F8E3B363-A127-4571-8716-1B2707E49213}" destId="{01964D45-48AE-4575-9072-8512FAAC1BFA}" srcOrd="0" destOrd="0" presId="urn:microsoft.com/office/officeart/2005/8/layout/vList5"/>
    <dgm:cxn modelId="{1A68E104-F07E-49F9-BB29-9C46426EAEAD}" type="presParOf" srcId="{01964D45-48AE-4575-9072-8512FAAC1BFA}" destId="{52D4DDEB-E338-4335-A55C-F53D343F53DE}" srcOrd="0" destOrd="0" presId="urn:microsoft.com/office/officeart/2005/8/layout/vList5"/>
    <dgm:cxn modelId="{E59B9AAA-89B6-4A1A-8900-9192F4AD50E5}" type="presParOf" srcId="{01964D45-48AE-4575-9072-8512FAAC1BFA}" destId="{1C86D577-165E-4958-AA6E-C0ADE938ACF8}" srcOrd="1" destOrd="0" presId="urn:microsoft.com/office/officeart/2005/8/layout/vList5"/>
    <dgm:cxn modelId="{7FBB0472-1322-4F0F-9069-1CA4E23CCE47}" type="presParOf" srcId="{F8E3B363-A127-4571-8716-1B2707E49213}" destId="{95C0136F-4C0E-4263-895C-EB07EC60ED99}" srcOrd="1" destOrd="0" presId="urn:microsoft.com/office/officeart/2005/8/layout/vList5"/>
    <dgm:cxn modelId="{58D9CD08-530F-4721-AFA8-F63C48AA5CA5}" type="presParOf" srcId="{F8E3B363-A127-4571-8716-1B2707E49213}" destId="{D159C326-58A6-46E9-AA46-BCABFCB89B00}" srcOrd="2" destOrd="0" presId="urn:microsoft.com/office/officeart/2005/8/layout/vList5"/>
    <dgm:cxn modelId="{46F6EB06-5C78-41A9-A550-EBE6D119EDBF}" type="presParOf" srcId="{D159C326-58A6-46E9-AA46-BCABFCB89B00}" destId="{FC22AE11-7379-459E-8F43-EFEE3FDAB7EA}" srcOrd="0" destOrd="0" presId="urn:microsoft.com/office/officeart/2005/8/layout/vList5"/>
    <dgm:cxn modelId="{E3553CDE-8A70-4300-A224-6A06D84CCD14}" type="presParOf" srcId="{D159C326-58A6-46E9-AA46-BCABFCB89B00}" destId="{61B0E605-FB9C-49CE-AFB4-86840258229D}" srcOrd="1" destOrd="0" presId="urn:microsoft.com/office/officeart/2005/8/layout/vList5"/>
    <dgm:cxn modelId="{9474D8E5-AD51-4AD7-AAD8-D1204C3B605E}" type="presParOf" srcId="{F8E3B363-A127-4571-8716-1B2707E49213}" destId="{2BD3E245-006E-4251-AD29-1FE922F42F39}" srcOrd="3" destOrd="0" presId="urn:microsoft.com/office/officeart/2005/8/layout/vList5"/>
    <dgm:cxn modelId="{7115B63E-AE76-48A6-A3CF-167DF779D5FC}" type="presParOf" srcId="{F8E3B363-A127-4571-8716-1B2707E49213}" destId="{97AF9708-A705-472E-9C7B-A167BC0B6E31}" srcOrd="4" destOrd="0" presId="urn:microsoft.com/office/officeart/2005/8/layout/vList5"/>
    <dgm:cxn modelId="{640ED583-B269-4F59-B9CF-170BBFF62AE8}" type="presParOf" srcId="{97AF9708-A705-472E-9C7B-A167BC0B6E31}" destId="{2D4A0E5D-3C08-4243-B933-1260FA625DAF}" srcOrd="0" destOrd="0" presId="urn:microsoft.com/office/officeart/2005/8/layout/vList5"/>
    <dgm:cxn modelId="{F928BE47-8DE6-49D0-ABB3-E907D5E0A545}" type="presParOf" srcId="{97AF9708-A705-472E-9C7B-A167BC0B6E31}" destId="{6CE6954D-0FA3-4A70-848F-CCEB8CD07FE1}" srcOrd="1" destOrd="0" presId="urn:microsoft.com/office/officeart/2005/8/layout/vList5"/>
    <dgm:cxn modelId="{62D71FCC-013A-4287-88EA-2DCC6EC93120}" type="presParOf" srcId="{F8E3B363-A127-4571-8716-1B2707E49213}" destId="{738D0E10-58B4-472B-A5BA-F4B1D21FECD0}" srcOrd="5" destOrd="0" presId="urn:microsoft.com/office/officeart/2005/8/layout/vList5"/>
    <dgm:cxn modelId="{694ED211-878C-4794-BAC0-E70A233FCCF5}" type="presParOf" srcId="{F8E3B363-A127-4571-8716-1B2707E49213}" destId="{694427F0-0AC3-4A6B-8645-933D18694553}" srcOrd="6" destOrd="0" presId="urn:microsoft.com/office/officeart/2005/8/layout/vList5"/>
    <dgm:cxn modelId="{367F6DA1-F6EC-4A2A-8D2F-6FC19D5D4E9C}" type="presParOf" srcId="{694427F0-0AC3-4A6B-8645-933D18694553}" destId="{D442B97C-7DA7-4B13-BBA4-C8C23F94F284}" srcOrd="0" destOrd="0" presId="urn:microsoft.com/office/officeart/2005/8/layout/vList5"/>
    <dgm:cxn modelId="{093C321F-6BE9-4CD9-BBC8-1912A430C8C5}" type="presParOf" srcId="{694427F0-0AC3-4A6B-8645-933D18694553}" destId="{39E1E11F-A571-4C1C-B5BC-F42683D11AC2}" srcOrd="1" destOrd="0" presId="urn:microsoft.com/office/officeart/2005/8/layout/vList5"/>
    <dgm:cxn modelId="{AD66C504-6F8A-4A3C-96E1-44DED44A39E4}" type="presParOf" srcId="{F8E3B363-A127-4571-8716-1B2707E49213}" destId="{3975B1D1-459C-4F6D-8D87-2C2F68CD9778}" srcOrd="7" destOrd="0" presId="urn:microsoft.com/office/officeart/2005/8/layout/vList5"/>
    <dgm:cxn modelId="{53425E03-DDC8-4282-9051-107FE40C1E43}" type="presParOf" srcId="{F8E3B363-A127-4571-8716-1B2707E49213}" destId="{F0F01646-EEBA-4C71-A7CC-7347FF77085A}" srcOrd="8" destOrd="0" presId="urn:microsoft.com/office/officeart/2005/8/layout/vList5"/>
    <dgm:cxn modelId="{7F964D68-933D-4968-8D97-12D24E61197F}" type="presParOf" srcId="{F0F01646-EEBA-4C71-A7CC-7347FF77085A}" destId="{8FB97E13-7D72-4C6A-A28F-A92DB1EA3FAA}" srcOrd="0" destOrd="0" presId="urn:microsoft.com/office/officeart/2005/8/layout/vList5"/>
    <dgm:cxn modelId="{9DBD05E8-ABF6-44A0-B80B-884E4FC7DCF7}" type="presParOf" srcId="{F0F01646-EEBA-4C71-A7CC-7347FF77085A}" destId="{AECE265D-F090-4914-93AA-F836DEAB9DF8}" srcOrd="1" destOrd="0" presId="urn:microsoft.com/office/officeart/2005/8/layout/vList5"/>
    <dgm:cxn modelId="{C655DC6D-030A-463A-BE28-2E9A08D6BD41}" type="presParOf" srcId="{F8E3B363-A127-4571-8716-1B2707E49213}" destId="{9700C7B8-71AE-41D2-A1EF-6C072B20F97E}" srcOrd="9" destOrd="0" presId="urn:microsoft.com/office/officeart/2005/8/layout/vList5"/>
    <dgm:cxn modelId="{1B06E0C8-5338-4201-83A4-C52F7CDE84B6}" type="presParOf" srcId="{F8E3B363-A127-4571-8716-1B2707E49213}" destId="{07D11467-8A2E-4D65-B163-082952F87E71}" srcOrd="10" destOrd="0" presId="urn:microsoft.com/office/officeart/2005/8/layout/vList5"/>
    <dgm:cxn modelId="{697E1004-7E41-4DC8-9A4C-6C63AA0257D3}" type="presParOf" srcId="{07D11467-8A2E-4D65-B163-082952F87E71}" destId="{2ACC572A-07C0-4C1B-815E-148B54B5FC99}" srcOrd="0" destOrd="0" presId="urn:microsoft.com/office/officeart/2005/8/layout/vList5"/>
    <dgm:cxn modelId="{54AC0E61-3C5E-4ABC-80D3-E6C3A9B0583C}" type="presParOf" srcId="{07D11467-8A2E-4D65-B163-082952F87E71}" destId="{762B19EA-B764-408A-BEF9-0AE330D1BFBD}"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642384-7D54-4C19-81F9-A4411F5AC2C2}"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en-US"/>
        </a:p>
      </dgm:t>
    </dgm:pt>
    <dgm:pt modelId="{AD80A633-F629-4814-A8F8-4F544827642F}">
      <dgm:prSet phldrT="[Text]"/>
      <dgm:spPr/>
      <dgm:t>
        <a:bodyPr/>
        <a:lstStyle/>
        <a:p>
          <a:r>
            <a:rPr lang="en-US" dirty="0" smtClean="0"/>
            <a:t>Expressed Powers</a:t>
          </a:r>
          <a:endParaRPr lang="en-US" dirty="0"/>
        </a:p>
      </dgm:t>
    </dgm:pt>
    <dgm:pt modelId="{3B4F185B-7CE7-46A4-8F43-33184C4CA101}" type="parTrans" cxnId="{D35BD1FD-1D68-4FC7-8B5D-E4AE85E7A69F}">
      <dgm:prSet/>
      <dgm:spPr/>
      <dgm:t>
        <a:bodyPr/>
        <a:lstStyle/>
        <a:p>
          <a:endParaRPr lang="en-US"/>
        </a:p>
      </dgm:t>
    </dgm:pt>
    <dgm:pt modelId="{0E485534-9CCE-45FF-80C7-687185C5F576}" type="sibTrans" cxnId="{D35BD1FD-1D68-4FC7-8B5D-E4AE85E7A69F}">
      <dgm:prSet/>
      <dgm:spPr/>
      <dgm:t>
        <a:bodyPr/>
        <a:lstStyle/>
        <a:p>
          <a:endParaRPr lang="en-US"/>
        </a:p>
      </dgm:t>
    </dgm:pt>
    <dgm:pt modelId="{70607774-6D6B-4EAA-A762-35F40B576755}">
      <dgm:prSet phldrT="[Text]"/>
      <dgm:spPr/>
      <dgm:t>
        <a:bodyPr/>
        <a:lstStyle/>
        <a:p>
          <a:r>
            <a:rPr lang="en-US" dirty="0" smtClean="0"/>
            <a:t>Specifically granted to the Federal Government</a:t>
          </a:r>
          <a:endParaRPr lang="en-US" dirty="0"/>
        </a:p>
      </dgm:t>
    </dgm:pt>
    <dgm:pt modelId="{8D01CAB4-13B5-4541-90F5-A33137E7BEB0}" type="parTrans" cxnId="{3B2046ED-A377-4E63-BF14-201BB9FE8550}">
      <dgm:prSet/>
      <dgm:spPr/>
      <dgm:t>
        <a:bodyPr/>
        <a:lstStyle/>
        <a:p>
          <a:endParaRPr lang="en-US"/>
        </a:p>
      </dgm:t>
    </dgm:pt>
    <dgm:pt modelId="{8FAD20E1-3F64-46C4-A678-50DB5C03958A}" type="sibTrans" cxnId="{3B2046ED-A377-4E63-BF14-201BB9FE8550}">
      <dgm:prSet/>
      <dgm:spPr/>
      <dgm:t>
        <a:bodyPr/>
        <a:lstStyle/>
        <a:p>
          <a:endParaRPr lang="en-US"/>
        </a:p>
      </dgm:t>
    </dgm:pt>
    <dgm:pt modelId="{2BCB8934-B8E4-443F-A3F4-2D8BD7E63D0F}">
      <dgm:prSet phldrT="[Text]"/>
      <dgm:spPr/>
      <dgm:t>
        <a:bodyPr/>
        <a:lstStyle/>
        <a:p>
          <a:r>
            <a:rPr lang="en-US" dirty="0" smtClean="0"/>
            <a:t>Implied Powers</a:t>
          </a:r>
          <a:endParaRPr lang="en-US" dirty="0"/>
        </a:p>
      </dgm:t>
    </dgm:pt>
    <dgm:pt modelId="{783E3569-3D7E-40EA-8C31-0AF5A433572A}" type="parTrans" cxnId="{98D5F367-025C-441B-95BC-4A5C21A519A0}">
      <dgm:prSet/>
      <dgm:spPr/>
      <dgm:t>
        <a:bodyPr/>
        <a:lstStyle/>
        <a:p>
          <a:endParaRPr lang="en-US"/>
        </a:p>
      </dgm:t>
    </dgm:pt>
    <dgm:pt modelId="{86DF0475-EE24-499B-8FC2-5E4111A6DD8E}" type="sibTrans" cxnId="{98D5F367-025C-441B-95BC-4A5C21A519A0}">
      <dgm:prSet/>
      <dgm:spPr/>
      <dgm:t>
        <a:bodyPr/>
        <a:lstStyle/>
        <a:p>
          <a:endParaRPr lang="en-US"/>
        </a:p>
      </dgm:t>
    </dgm:pt>
    <dgm:pt modelId="{C50DD936-4080-4971-B86D-291578F76D2B}">
      <dgm:prSet phldrT="[Text]"/>
      <dgm:spPr/>
      <dgm:t>
        <a:bodyPr/>
        <a:lstStyle/>
        <a:p>
          <a:r>
            <a:rPr lang="en-US" dirty="0" smtClean="0"/>
            <a:t>Not stated in the Constitution, but derived from the “Necessary and Proper Clause”</a:t>
          </a:r>
          <a:endParaRPr lang="en-US" dirty="0"/>
        </a:p>
      </dgm:t>
    </dgm:pt>
    <dgm:pt modelId="{7AAA8B75-A5BA-41C8-BF6E-363D8DF70799}" type="parTrans" cxnId="{2A527457-3B5F-45BE-8847-5A84DEEF1158}">
      <dgm:prSet/>
      <dgm:spPr/>
      <dgm:t>
        <a:bodyPr/>
        <a:lstStyle/>
        <a:p>
          <a:endParaRPr lang="en-US"/>
        </a:p>
      </dgm:t>
    </dgm:pt>
    <dgm:pt modelId="{0275396C-BDFC-440F-9298-CB38168E7661}" type="sibTrans" cxnId="{2A527457-3B5F-45BE-8847-5A84DEEF1158}">
      <dgm:prSet/>
      <dgm:spPr/>
      <dgm:t>
        <a:bodyPr/>
        <a:lstStyle/>
        <a:p>
          <a:endParaRPr lang="en-US"/>
        </a:p>
      </dgm:t>
    </dgm:pt>
    <dgm:pt modelId="{DF39CC4C-35E8-4417-AEBD-08E5FAB5A7D0}">
      <dgm:prSet phldrT="[Text]"/>
      <dgm:spPr/>
      <dgm:t>
        <a:bodyPr/>
        <a:lstStyle/>
        <a:p>
          <a:r>
            <a:rPr lang="en-US" dirty="0" smtClean="0"/>
            <a:t>Inherent Powers</a:t>
          </a:r>
          <a:endParaRPr lang="en-US" dirty="0"/>
        </a:p>
      </dgm:t>
    </dgm:pt>
    <dgm:pt modelId="{63A32C19-0854-4EFD-BBC9-79A18F84DD9C}" type="parTrans" cxnId="{318E9AC9-B2D0-4F62-A245-D392B1460AFE}">
      <dgm:prSet/>
      <dgm:spPr/>
      <dgm:t>
        <a:bodyPr/>
        <a:lstStyle/>
        <a:p>
          <a:endParaRPr lang="en-US"/>
        </a:p>
      </dgm:t>
    </dgm:pt>
    <dgm:pt modelId="{18198F1F-915E-4C11-AE45-EDB86B2A6A4D}" type="sibTrans" cxnId="{318E9AC9-B2D0-4F62-A245-D392B1460AFE}">
      <dgm:prSet/>
      <dgm:spPr/>
      <dgm:t>
        <a:bodyPr/>
        <a:lstStyle/>
        <a:p>
          <a:endParaRPr lang="en-US"/>
        </a:p>
      </dgm:t>
    </dgm:pt>
    <dgm:pt modelId="{134C057F-24E4-4424-95AA-9452AB0204DF}">
      <dgm:prSet phldrT="[Text]"/>
      <dgm:spPr/>
      <dgm:t>
        <a:bodyPr/>
        <a:lstStyle/>
        <a:p>
          <a:r>
            <a:rPr lang="en-US" dirty="0" smtClean="0"/>
            <a:t>Derived from the fact that the US is a sovereign nation</a:t>
          </a:r>
          <a:endParaRPr lang="en-US" dirty="0"/>
        </a:p>
      </dgm:t>
    </dgm:pt>
    <dgm:pt modelId="{05CC1EE0-B450-47A2-A937-E821E4AA8122}" type="parTrans" cxnId="{0A7E6C91-79A5-4497-9FD4-BAFC26BC6C2A}">
      <dgm:prSet/>
      <dgm:spPr/>
      <dgm:t>
        <a:bodyPr/>
        <a:lstStyle/>
        <a:p>
          <a:endParaRPr lang="en-US"/>
        </a:p>
      </dgm:t>
    </dgm:pt>
    <dgm:pt modelId="{F1A85070-CC79-462D-B649-065DC71BFB49}" type="sibTrans" cxnId="{0A7E6C91-79A5-4497-9FD4-BAFC26BC6C2A}">
      <dgm:prSet/>
      <dgm:spPr/>
      <dgm:t>
        <a:bodyPr/>
        <a:lstStyle/>
        <a:p>
          <a:endParaRPr lang="en-US"/>
        </a:p>
      </dgm:t>
    </dgm:pt>
    <dgm:pt modelId="{79E4C231-18A7-4F81-90E5-287FF2579268}">
      <dgm:prSet phldrT="[Text]"/>
      <dgm:spPr/>
      <dgm:t>
        <a:bodyPr/>
        <a:lstStyle/>
        <a:p>
          <a:r>
            <a:rPr lang="en-US" dirty="0" smtClean="0"/>
            <a:t>Reserved Powers</a:t>
          </a:r>
          <a:endParaRPr lang="en-US" dirty="0"/>
        </a:p>
      </dgm:t>
    </dgm:pt>
    <dgm:pt modelId="{45EE176E-D296-41F4-8FC1-FBC456F4EAA7}" type="parTrans" cxnId="{C120F23F-7D73-40A9-AAE8-F70042D24CF7}">
      <dgm:prSet/>
      <dgm:spPr/>
      <dgm:t>
        <a:bodyPr/>
        <a:lstStyle/>
        <a:p>
          <a:endParaRPr lang="en-US"/>
        </a:p>
      </dgm:t>
    </dgm:pt>
    <dgm:pt modelId="{266E3C07-1BFE-490F-BE2C-2B2246A30DAA}" type="sibTrans" cxnId="{C120F23F-7D73-40A9-AAE8-F70042D24CF7}">
      <dgm:prSet/>
      <dgm:spPr/>
      <dgm:t>
        <a:bodyPr/>
        <a:lstStyle/>
        <a:p>
          <a:endParaRPr lang="en-US"/>
        </a:p>
      </dgm:t>
    </dgm:pt>
    <dgm:pt modelId="{296DC6D3-57C4-4F18-A46E-BC9138718171}">
      <dgm:prSet phldrT="[Text]"/>
      <dgm:spPr/>
      <dgm:t>
        <a:bodyPr/>
        <a:lstStyle/>
        <a:p>
          <a:r>
            <a:rPr lang="en-US" dirty="0" smtClean="0"/>
            <a:t>Concurrent Powers</a:t>
          </a:r>
          <a:endParaRPr lang="en-US" dirty="0"/>
        </a:p>
      </dgm:t>
    </dgm:pt>
    <dgm:pt modelId="{684C6063-4718-4034-BF20-B0E1E699AAE1}" type="parTrans" cxnId="{35D0D2E2-EB8A-45D8-8BF8-A114A7ED09C4}">
      <dgm:prSet/>
      <dgm:spPr/>
      <dgm:t>
        <a:bodyPr/>
        <a:lstStyle/>
        <a:p>
          <a:endParaRPr lang="en-US"/>
        </a:p>
      </dgm:t>
    </dgm:pt>
    <dgm:pt modelId="{6FBF23A1-4603-4742-A1A0-CD43F98523D7}" type="sibTrans" cxnId="{35D0D2E2-EB8A-45D8-8BF8-A114A7ED09C4}">
      <dgm:prSet/>
      <dgm:spPr/>
      <dgm:t>
        <a:bodyPr/>
        <a:lstStyle/>
        <a:p>
          <a:endParaRPr lang="en-US"/>
        </a:p>
      </dgm:t>
    </dgm:pt>
    <dgm:pt modelId="{20658D82-D46F-463A-AB82-FCEDF7549A93}">
      <dgm:prSet phldrT="[Text]"/>
      <dgm:spPr/>
      <dgm:t>
        <a:bodyPr/>
        <a:lstStyle/>
        <a:p>
          <a:r>
            <a:rPr lang="en-US" dirty="0" smtClean="0"/>
            <a:t>Prohibited  Powers</a:t>
          </a:r>
          <a:endParaRPr lang="en-US" dirty="0"/>
        </a:p>
      </dgm:t>
    </dgm:pt>
    <dgm:pt modelId="{3D1DE540-A0D5-4819-896D-AF57108F7231}" type="parTrans" cxnId="{9ECD508A-B63D-440B-BE56-E96187234232}">
      <dgm:prSet/>
      <dgm:spPr/>
      <dgm:t>
        <a:bodyPr/>
        <a:lstStyle/>
        <a:p>
          <a:endParaRPr lang="en-US"/>
        </a:p>
      </dgm:t>
    </dgm:pt>
    <dgm:pt modelId="{5E91BD62-99C2-4F52-9877-52149DA00857}" type="sibTrans" cxnId="{9ECD508A-B63D-440B-BE56-E96187234232}">
      <dgm:prSet/>
      <dgm:spPr/>
      <dgm:t>
        <a:bodyPr/>
        <a:lstStyle/>
        <a:p>
          <a:endParaRPr lang="en-US"/>
        </a:p>
      </dgm:t>
    </dgm:pt>
    <dgm:pt modelId="{37039960-4A22-48A2-8EF8-B3683D580806}">
      <dgm:prSet phldrT="[Text]"/>
      <dgm:spPr/>
      <dgm:t>
        <a:bodyPr/>
        <a:lstStyle/>
        <a:p>
          <a:r>
            <a:rPr lang="en-US" dirty="0" smtClean="0"/>
            <a:t>Held solely for the states</a:t>
          </a:r>
          <a:endParaRPr lang="en-US" dirty="0"/>
        </a:p>
      </dgm:t>
    </dgm:pt>
    <dgm:pt modelId="{05CE4C72-246B-4A6B-BE3B-152D77F924A1}" type="parTrans" cxnId="{A6FE5A3F-9988-4C3A-ADB1-D7C9ABA96747}">
      <dgm:prSet/>
      <dgm:spPr/>
      <dgm:t>
        <a:bodyPr/>
        <a:lstStyle/>
        <a:p>
          <a:endParaRPr lang="en-US"/>
        </a:p>
      </dgm:t>
    </dgm:pt>
    <dgm:pt modelId="{58B400E9-B067-420E-AA6D-E2D1A66A81FA}" type="sibTrans" cxnId="{A6FE5A3F-9988-4C3A-ADB1-D7C9ABA96747}">
      <dgm:prSet/>
      <dgm:spPr/>
      <dgm:t>
        <a:bodyPr/>
        <a:lstStyle/>
        <a:p>
          <a:endParaRPr lang="en-US"/>
        </a:p>
      </dgm:t>
    </dgm:pt>
    <dgm:pt modelId="{32C4A75F-7CC6-4178-A037-7BFAB60B6D09}">
      <dgm:prSet phldrT="[Text]"/>
      <dgm:spPr/>
      <dgm:t>
        <a:bodyPr/>
        <a:lstStyle/>
        <a:p>
          <a:r>
            <a:rPr lang="en-US" dirty="0" smtClean="0"/>
            <a:t>Exercised by both the nation and the state</a:t>
          </a:r>
          <a:endParaRPr lang="en-US" dirty="0"/>
        </a:p>
      </dgm:t>
    </dgm:pt>
    <dgm:pt modelId="{DCC820D7-96A9-43BC-8917-2A61957B7A0B}" type="parTrans" cxnId="{CB38B73F-AECC-459A-82D6-301B255361D8}">
      <dgm:prSet/>
      <dgm:spPr/>
      <dgm:t>
        <a:bodyPr/>
        <a:lstStyle/>
        <a:p>
          <a:endParaRPr lang="en-US"/>
        </a:p>
      </dgm:t>
    </dgm:pt>
    <dgm:pt modelId="{A1E2F082-6540-4790-A328-480C8A934CA0}" type="sibTrans" cxnId="{CB38B73F-AECC-459A-82D6-301B255361D8}">
      <dgm:prSet/>
      <dgm:spPr/>
      <dgm:t>
        <a:bodyPr/>
        <a:lstStyle/>
        <a:p>
          <a:endParaRPr lang="en-US"/>
        </a:p>
      </dgm:t>
    </dgm:pt>
    <dgm:pt modelId="{F82E393A-F71A-4FCF-8777-6A853AA9239A}">
      <dgm:prSet phldrT="[Text]"/>
      <dgm:spPr/>
      <dgm:t>
        <a:bodyPr/>
        <a:lstStyle/>
        <a:p>
          <a:r>
            <a:rPr lang="en-US" dirty="0" smtClean="0"/>
            <a:t>Denied to nation, state, or both governments</a:t>
          </a:r>
          <a:endParaRPr lang="en-US" dirty="0"/>
        </a:p>
      </dgm:t>
    </dgm:pt>
    <dgm:pt modelId="{36D6B7A0-D012-4E75-AF3B-F587C67D091F}" type="parTrans" cxnId="{43432745-DA8E-41BA-A216-7A2FD7F114AB}">
      <dgm:prSet/>
      <dgm:spPr/>
      <dgm:t>
        <a:bodyPr/>
        <a:lstStyle/>
        <a:p>
          <a:endParaRPr lang="en-US"/>
        </a:p>
      </dgm:t>
    </dgm:pt>
    <dgm:pt modelId="{A5DED560-E59E-4CF0-84FC-41406F7636CD}" type="sibTrans" cxnId="{43432745-DA8E-41BA-A216-7A2FD7F114AB}">
      <dgm:prSet/>
      <dgm:spPr/>
      <dgm:t>
        <a:bodyPr/>
        <a:lstStyle/>
        <a:p>
          <a:endParaRPr lang="en-US"/>
        </a:p>
      </dgm:t>
    </dgm:pt>
    <dgm:pt modelId="{F8E3B363-A127-4571-8716-1B2707E49213}" type="pres">
      <dgm:prSet presAssocID="{80642384-7D54-4C19-81F9-A4411F5AC2C2}" presName="Name0" presStyleCnt="0">
        <dgm:presLayoutVars>
          <dgm:dir/>
          <dgm:animLvl val="lvl"/>
          <dgm:resizeHandles val="exact"/>
        </dgm:presLayoutVars>
      </dgm:prSet>
      <dgm:spPr/>
      <dgm:t>
        <a:bodyPr/>
        <a:lstStyle/>
        <a:p>
          <a:endParaRPr lang="en-US"/>
        </a:p>
      </dgm:t>
    </dgm:pt>
    <dgm:pt modelId="{01964D45-48AE-4575-9072-8512FAAC1BFA}" type="pres">
      <dgm:prSet presAssocID="{AD80A633-F629-4814-A8F8-4F544827642F}" presName="linNode" presStyleCnt="0"/>
      <dgm:spPr/>
    </dgm:pt>
    <dgm:pt modelId="{52D4DDEB-E338-4335-A55C-F53D343F53DE}" type="pres">
      <dgm:prSet presAssocID="{AD80A633-F629-4814-A8F8-4F544827642F}" presName="parentText" presStyleLbl="node1" presStyleIdx="0" presStyleCnt="6">
        <dgm:presLayoutVars>
          <dgm:chMax val="1"/>
          <dgm:bulletEnabled val="1"/>
        </dgm:presLayoutVars>
      </dgm:prSet>
      <dgm:spPr/>
      <dgm:t>
        <a:bodyPr/>
        <a:lstStyle/>
        <a:p>
          <a:endParaRPr lang="en-US"/>
        </a:p>
      </dgm:t>
    </dgm:pt>
    <dgm:pt modelId="{1C86D577-165E-4958-AA6E-C0ADE938ACF8}" type="pres">
      <dgm:prSet presAssocID="{AD80A633-F629-4814-A8F8-4F544827642F}" presName="descendantText" presStyleLbl="alignAccFollowNode1" presStyleIdx="0" presStyleCnt="6">
        <dgm:presLayoutVars>
          <dgm:bulletEnabled val="1"/>
        </dgm:presLayoutVars>
      </dgm:prSet>
      <dgm:spPr/>
      <dgm:t>
        <a:bodyPr/>
        <a:lstStyle/>
        <a:p>
          <a:endParaRPr lang="en-US"/>
        </a:p>
      </dgm:t>
    </dgm:pt>
    <dgm:pt modelId="{95C0136F-4C0E-4263-895C-EB07EC60ED99}" type="pres">
      <dgm:prSet presAssocID="{0E485534-9CCE-45FF-80C7-687185C5F576}" presName="sp" presStyleCnt="0"/>
      <dgm:spPr/>
    </dgm:pt>
    <dgm:pt modelId="{D159C326-58A6-46E9-AA46-BCABFCB89B00}" type="pres">
      <dgm:prSet presAssocID="{2BCB8934-B8E4-443F-A3F4-2D8BD7E63D0F}" presName="linNode" presStyleCnt="0"/>
      <dgm:spPr/>
    </dgm:pt>
    <dgm:pt modelId="{FC22AE11-7379-459E-8F43-EFEE3FDAB7EA}" type="pres">
      <dgm:prSet presAssocID="{2BCB8934-B8E4-443F-A3F4-2D8BD7E63D0F}" presName="parentText" presStyleLbl="node1" presStyleIdx="1" presStyleCnt="6">
        <dgm:presLayoutVars>
          <dgm:chMax val="1"/>
          <dgm:bulletEnabled val="1"/>
        </dgm:presLayoutVars>
      </dgm:prSet>
      <dgm:spPr/>
      <dgm:t>
        <a:bodyPr/>
        <a:lstStyle/>
        <a:p>
          <a:endParaRPr lang="en-US"/>
        </a:p>
      </dgm:t>
    </dgm:pt>
    <dgm:pt modelId="{61B0E605-FB9C-49CE-AFB4-86840258229D}" type="pres">
      <dgm:prSet presAssocID="{2BCB8934-B8E4-443F-A3F4-2D8BD7E63D0F}" presName="descendantText" presStyleLbl="alignAccFollowNode1" presStyleIdx="1" presStyleCnt="6">
        <dgm:presLayoutVars>
          <dgm:bulletEnabled val="1"/>
        </dgm:presLayoutVars>
      </dgm:prSet>
      <dgm:spPr/>
      <dgm:t>
        <a:bodyPr/>
        <a:lstStyle/>
        <a:p>
          <a:endParaRPr lang="en-US"/>
        </a:p>
      </dgm:t>
    </dgm:pt>
    <dgm:pt modelId="{2BD3E245-006E-4251-AD29-1FE922F42F39}" type="pres">
      <dgm:prSet presAssocID="{86DF0475-EE24-499B-8FC2-5E4111A6DD8E}" presName="sp" presStyleCnt="0"/>
      <dgm:spPr/>
    </dgm:pt>
    <dgm:pt modelId="{97AF9708-A705-472E-9C7B-A167BC0B6E31}" type="pres">
      <dgm:prSet presAssocID="{DF39CC4C-35E8-4417-AEBD-08E5FAB5A7D0}" presName="linNode" presStyleCnt="0"/>
      <dgm:spPr/>
    </dgm:pt>
    <dgm:pt modelId="{2D4A0E5D-3C08-4243-B933-1260FA625DAF}" type="pres">
      <dgm:prSet presAssocID="{DF39CC4C-35E8-4417-AEBD-08E5FAB5A7D0}" presName="parentText" presStyleLbl="node1" presStyleIdx="2" presStyleCnt="6">
        <dgm:presLayoutVars>
          <dgm:chMax val="1"/>
          <dgm:bulletEnabled val="1"/>
        </dgm:presLayoutVars>
      </dgm:prSet>
      <dgm:spPr/>
      <dgm:t>
        <a:bodyPr/>
        <a:lstStyle/>
        <a:p>
          <a:endParaRPr lang="en-US"/>
        </a:p>
      </dgm:t>
    </dgm:pt>
    <dgm:pt modelId="{6CE6954D-0FA3-4A70-848F-CCEB8CD07FE1}" type="pres">
      <dgm:prSet presAssocID="{DF39CC4C-35E8-4417-AEBD-08E5FAB5A7D0}" presName="descendantText" presStyleLbl="alignAccFollowNode1" presStyleIdx="2" presStyleCnt="6">
        <dgm:presLayoutVars>
          <dgm:bulletEnabled val="1"/>
        </dgm:presLayoutVars>
      </dgm:prSet>
      <dgm:spPr/>
      <dgm:t>
        <a:bodyPr/>
        <a:lstStyle/>
        <a:p>
          <a:endParaRPr lang="en-US"/>
        </a:p>
      </dgm:t>
    </dgm:pt>
    <dgm:pt modelId="{738D0E10-58B4-472B-A5BA-F4B1D21FECD0}" type="pres">
      <dgm:prSet presAssocID="{18198F1F-915E-4C11-AE45-EDB86B2A6A4D}" presName="sp" presStyleCnt="0"/>
      <dgm:spPr/>
    </dgm:pt>
    <dgm:pt modelId="{694427F0-0AC3-4A6B-8645-933D18694553}" type="pres">
      <dgm:prSet presAssocID="{79E4C231-18A7-4F81-90E5-287FF2579268}" presName="linNode" presStyleCnt="0"/>
      <dgm:spPr/>
    </dgm:pt>
    <dgm:pt modelId="{D442B97C-7DA7-4B13-BBA4-C8C23F94F284}" type="pres">
      <dgm:prSet presAssocID="{79E4C231-18A7-4F81-90E5-287FF2579268}" presName="parentText" presStyleLbl="node1" presStyleIdx="3" presStyleCnt="6">
        <dgm:presLayoutVars>
          <dgm:chMax val="1"/>
          <dgm:bulletEnabled val="1"/>
        </dgm:presLayoutVars>
      </dgm:prSet>
      <dgm:spPr/>
      <dgm:t>
        <a:bodyPr/>
        <a:lstStyle/>
        <a:p>
          <a:endParaRPr lang="en-US"/>
        </a:p>
      </dgm:t>
    </dgm:pt>
    <dgm:pt modelId="{39E1E11F-A571-4C1C-B5BC-F42683D11AC2}" type="pres">
      <dgm:prSet presAssocID="{79E4C231-18A7-4F81-90E5-287FF2579268}" presName="descendantText" presStyleLbl="alignAccFollowNode1" presStyleIdx="3" presStyleCnt="6">
        <dgm:presLayoutVars>
          <dgm:bulletEnabled val="1"/>
        </dgm:presLayoutVars>
      </dgm:prSet>
      <dgm:spPr/>
      <dgm:t>
        <a:bodyPr/>
        <a:lstStyle/>
        <a:p>
          <a:endParaRPr lang="en-US"/>
        </a:p>
      </dgm:t>
    </dgm:pt>
    <dgm:pt modelId="{3975B1D1-459C-4F6D-8D87-2C2F68CD9778}" type="pres">
      <dgm:prSet presAssocID="{266E3C07-1BFE-490F-BE2C-2B2246A30DAA}" presName="sp" presStyleCnt="0"/>
      <dgm:spPr/>
    </dgm:pt>
    <dgm:pt modelId="{F0F01646-EEBA-4C71-A7CC-7347FF77085A}" type="pres">
      <dgm:prSet presAssocID="{296DC6D3-57C4-4F18-A46E-BC9138718171}" presName="linNode" presStyleCnt="0"/>
      <dgm:spPr/>
    </dgm:pt>
    <dgm:pt modelId="{8FB97E13-7D72-4C6A-A28F-A92DB1EA3FAA}" type="pres">
      <dgm:prSet presAssocID="{296DC6D3-57C4-4F18-A46E-BC9138718171}" presName="parentText" presStyleLbl="node1" presStyleIdx="4" presStyleCnt="6">
        <dgm:presLayoutVars>
          <dgm:chMax val="1"/>
          <dgm:bulletEnabled val="1"/>
        </dgm:presLayoutVars>
      </dgm:prSet>
      <dgm:spPr/>
      <dgm:t>
        <a:bodyPr/>
        <a:lstStyle/>
        <a:p>
          <a:endParaRPr lang="en-US"/>
        </a:p>
      </dgm:t>
    </dgm:pt>
    <dgm:pt modelId="{AECE265D-F090-4914-93AA-F836DEAB9DF8}" type="pres">
      <dgm:prSet presAssocID="{296DC6D3-57C4-4F18-A46E-BC9138718171}" presName="descendantText" presStyleLbl="alignAccFollowNode1" presStyleIdx="4" presStyleCnt="6">
        <dgm:presLayoutVars>
          <dgm:bulletEnabled val="1"/>
        </dgm:presLayoutVars>
      </dgm:prSet>
      <dgm:spPr/>
      <dgm:t>
        <a:bodyPr/>
        <a:lstStyle/>
        <a:p>
          <a:endParaRPr lang="en-US"/>
        </a:p>
      </dgm:t>
    </dgm:pt>
    <dgm:pt modelId="{9700C7B8-71AE-41D2-A1EF-6C072B20F97E}" type="pres">
      <dgm:prSet presAssocID="{6FBF23A1-4603-4742-A1A0-CD43F98523D7}" presName="sp" presStyleCnt="0"/>
      <dgm:spPr/>
    </dgm:pt>
    <dgm:pt modelId="{07D11467-8A2E-4D65-B163-082952F87E71}" type="pres">
      <dgm:prSet presAssocID="{20658D82-D46F-463A-AB82-FCEDF7549A93}" presName="linNode" presStyleCnt="0"/>
      <dgm:spPr/>
    </dgm:pt>
    <dgm:pt modelId="{2ACC572A-07C0-4C1B-815E-148B54B5FC99}" type="pres">
      <dgm:prSet presAssocID="{20658D82-D46F-463A-AB82-FCEDF7549A93}" presName="parentText" presStyleLbl="node1" presStyleIdx="5" presStyleCnt="6">
        <dgm:presLayoutVars>
          <dgm:chMax val="1"/>
          <dgm:bulletEnabled val="1"/>
        </dgm:presLayoutVars>
      </dgm:prSet>
      <dgm:spPr/>
      <dgm:t>
        <a:bodyPr/>
        <a:lstStyle/>
        <a:p>
          <a:endParaRPr lang="en-US"/>
        </a:p>
      </dgm:t>
    </dgm:pt>
    <dgm:pt modelId="{762B19EA-B764-408A-BEF9-0AE330D1BFBD}" type="pres">
      <dgm:prSet presAssocID="{20658D82-D46F-463A-AB82-FCEDF7549A93}" presName="descendantText" presStyleLbl="alignAccFollowNode1" presStyleIdx="5" presStyleCnt="6">
        <dgm:presLayoutVars>
          <dgm:bulletEnabled val="1"/>
        </dgm:presLayoutVars>
      </dgm:prSet>
      <dgm:spPr/>
      <dgm:t>
        <a:bodyPr/>
        <a:lstStyle/>
        <a:p>
          <a:endParaRPr lang="en-US"/>
        </a:p>
      </dgm:t>
    </dgm:pt>
  </dgm:ptLst>
  <dgm:cxnLst>
    <dgm:cxn modelId="{9ECD508A-B63D-440B-BE56-E96187234232}" srcId="{80642384-7D54-4C19-81F9-A4411F5AC2C2}" destId="{20658D82-D46F-463A-AB82-FCEDF7549A93}" srcOrd="5" destOrd="0" parTransId="{3D1DE540-A0D5-4819-896D-AF57108F7231}" sibTransId="{5E91BD62-99C2-4F52-9877-52149DA00857}"/>
    <dgm:cxn modelId="{FDE88117-C844-43C7-98AE-3A2ED6018CE2}" type="presOf" srcId="{C50DD936-4080-4971-B86D-291578F76D2B}" destId="{61B0E605-FB9C-49CE-AFB4-86840258229D}" srcOrd="0" destOrd="0" presId="urn:microsoft.com/office/officeart/2005/8/layout/vList5"/>
    <dgm:cxn modelId="{A6FE5A3F-9988-4C3A-ADB1-D7C9ABA96747}" srcId="{79E4C231-18A7-4F81-90E5-287FF2579268}" destId="{37039960-4A22-48A2-8EF8-B3683D580806}" srcOrd="0" destOrd="0" parTransId="{05CE4C72-246B-4A6B-BE3B-152D77F924A1}" sibTransId="{58B400E9-B067-420E-AA6D-E2D1A66A81FA}"/>
    <dgm:cxn modelId="{7DAB607D-CEC0-4801-B02F-5FBE0C529F90}" type="presOf" srcId="{37039960-4A22-48A2-8EF8-B3683D580806}" destId="{39E1E11F-A571-4C1C-B5BC-F42683D11AC2}" srcOrd="0" destOrd="0" presId="urn:microsoft.com/office/officeart/2005/8/layout/vList5"/>
    <dgm:cxn modelId="{CB38B73F-AECC-459A-82D6-301B255361D8}" srcId="{296DC6D3-57C4-4F18-A46E-BC9138718171}" destId="{32C4A75F-7CC6-4178-A037-7BFAB60B6D09}" srcOrd="0" destOrd="0" parTransId="{DCC820D7-96A9-43BC-8917-2A61957B7A0B}" sibTransId="{A1E2F082-6540-4790-A328-480C8A934CA0}"/>
    <dgm:cxn modelId="{0A7E6C91-79A5-4497-9FD4-BAFC26BC6C2A}" srcId="{DF39CC4C-35E8-4417-AEBD-08E5FAB5A7D0}" destId="{134C057F-24E4-4424-95AA-9452AB0204DF}" srcOrd="0" destOrd="0" parTransId="{05CC1EE0-B450-47A2-A937-E821E4AA8122}" sibTransId="{F1A85070-CC79-462D-B649-065DC71BFB49}"/>
    <dgm:cxn modelId="{D35BD1FD-1D68-4FC7-8B5D-E4AE85E7A69F}" srcId="{80642384-7D54-4C19-81F9-A4411F5AC2C2}" destId="{AD80A633-F629-4814-A8F8-4F544827642F}" srcOrd="0" destOrd="0" parTransId="{3B4F185B-7CE7-46A4-8F43-33184C4CA101}" sibTransId="{0E485534-9CCE-45FF-80C7-687185C5F576}"/>
    <dgm:cxn modelId="{08FD8CE2-62A5-4E1B-9274-24A72DE799BE}" type="presOf" srcId="{70607774-6D6B-4EAA-A762-35F40B576755}" destId="{1C86D577-165E-4958-AA6E-C0ADE938ACF8}" srcOrd="0" destOrd="0" presId="urn:microsoft.com/office/officeart/2005/8/layout/vList5"/>
    <dgm:cxn modelId="{015792CA-A6D9-42C8-A54C-62853173E1BF}" type="presOf" srcId="{296DC6D3-57C4-4F18-A46E-BC9138718171}" destId="{8FB97E13-7D72-4C6A-A28F-A92DB1EA3FAA}" srcOrd="0" destOrd="0" presId="urn:microsoft.com/office/officeart/2005/8/layout/vList5"/>
    <dgm:cxn modelId="{F7A357FA-6CA9-4ED9-8826-E382015E53CC}" type="presOf" srcId="{79E4C231-18A7-4F81-90E5-287FF2579268}" destId="{D442B97C-7DA7-4B13-BBA4-C8C23F94F284}" srcOrd="0" destOrd="0" presId="urn:microsoft.com/office/officeart/2005/8/layout/vList5"/>
    <dgm:cxn modelId="{9B154261-381A-4886-9CEA-66C62A289470}" type="presOf" srcId="{F82E393A-F71A-4FCF-8777-6A853AA9239A}" destId="{762B19EA-B764-408A-BEF9-0AE330D1BFBD}" srcOrd="0" destOrd="0" presId="urn:microsoft.com/office/officeart/2005/8/layout/vList5"/>
    <dgm:cxn modelId="{98D5F367-025C-441B-95BC-4A5C21A519A0}" srcId="{80642384-7D54-4C19-81F9-A4411F5AC2C2}" destId="{2BCB8934-B8E4-443F-A3F4-2D8BD7E63D0F}" srcOrd="1" destOrd="0" parTransId="{783E3569-3D7E-40EA-8C31-0AF5A433572A}" sibTransId="{86DF0475-EE24-499B-8FC2-5E4111A6DD8E}"/>
    <dgm:cxn modelId="{43432745-DA8E-41BA-A216-7A2FD7F114AB}" srcId="{20658D82-D46F-463A-AB82-FCEDF7549A93}" destId="{F82E393A-F71A-4FCF-8777-6A853AA9239A}" srcOrd="0" destOrd="0" parTransId="{36D6B7A0-D012-4E75-AF3B-F587C67D091F}" sibTransId="{A5DED560-E59E-4CF0-84FC-41406F7636CD}"/>
    <dgm:cxn modelId="{318E9AC9-B2D0-4F62-A245-D392B1460AFE}" srcId="{80642384-7D54-4C19-81F9-A4411F5AC2C2}" destId="{DF39CC4C-35E8-4417-AEBD-08E5FAB5A7D0}" srcOrd="2" destOrd="0" parTransId="{63A32C19-0854-4EFD-BBC9-79A18F84DD9C}" sibTransId="{18198F1F-915E-4C11-AE45-EDB86B2A6A4D}"/>
    <dgm:cxn modelId="{5D508EA1-A240-409A-B796-3600660F75A4}" type="presOf" srcId="{2BCB8934-B8E4-443F-A3F4-2D8BD7E63D0F}" destId="{FC22AE11-7379-459E-8F43-EFEE3FDAB7EA}" srcOrd="0" destOrd="0" presId="urn:microsoft.com/office/officeart/2005/8/layout/vList5"/>
    <dgm:cxn modelId="{7E3E8E0F-6602-43EC-AC27-A806E3E7B5A0}" type="presOf" srcId="{134C057F-24E4-4424-95AA-9452AB0204DF}" destId="{6CE6954D-0FA3-4A70-848F-CCEB8CD07FE1}" srcOrd="0" destOrd="0" presId="urn:microsoft.com/office/officeart/2005/8/layout/vList5"/>
    <dgm:cxn modelId="{7A8F81E6-0E59-4E3A-A8EC-025A68FD3D6E}" type="presOf" srcId="{80642384-7D54-4C19-81F9-A4411F5AC2C2}" destId="{F8E3B363-A127-4571-8716-1B2707E49213}" srcOrd="0" destOrd="0" presId="urn:microsoft.com/office/officeart/2005/8/layout/vList5"/>
    <dgm:cxn modelId="{C120F23F-7D73-40A9-AAE8-F70042D24CF7}" srcId="{80642384-7D54-4C19-81F9-A4411F5AC2C2}" destId="{79E4C231-18A7-4F81-90E5-287FF2579268}" srcOrd="3" destOrd="0" parTransId="{45EE176E-D296-41F4-8FC1-FBC456F4EAA7}" sibTransId="{266E3C07-1BFE-490F-BE2C-2B2246A30DAA}"/>
    <dgm:cxn modelId="{35D0D2E2-EB8A-45D8-8BF8-A114A7ED09C4}" srcId="{80642384-7D54-4C19-81F9-A4411F5AC2C2}" destId="{296DC6D3-57C4-4F18-A46E-BC9138718171}" srcOrd="4" destOrd="0" parTransId="{684C6063-4718-4034-BF20-B0E1E699AAE1}" sibTransId="{6FBF23A1-4603-4742-A1A0-CD43F98523D7}"/>
    <dgm:cxn modelId="{2A527457-3B5F-45BE-8847-5A84DEEF1158}" srcId="{2BCB8934-B8E4-443F-A3F4-2D8BD7E63D0F}" destId="{C50DD936-4080-4971-B86D-291578F76D2B}" srcOrd="0" destOrd="0" parTransId="{7AAA8B75-A5BA-41C8-BF6E-363D8DF70799}" sibTransId="{0275396C-BDFC-440F-9298-CB38168E7661}"/>
    <dgm:cxn modelId="{601412B2-5809-45C0-8AA8-D0B26BC3A7FB}" type="presOf" srcId="{20658D82-D46F-463A-AB82-FCEDF7549A93}" destId="{2ACC572A-07C0-4C1B-815E-148B54B5FC99}" srcOrd="0" destOrd="0" presId="urn:microsoft.com/office/officeart/2005/8/layout/vList5"/>
    <dgm:cxn modelId="{3B2046ED-A377-4E63-BF14-201BB9FE8550}" srcId="{AD80A633-F629-4814-A8F8-4F544827642F}" destId="{70607774-6D6B-4EAA-A762-35F40B576755}" srcOrd="0" destOrd="0" parTransId="{8D01CAB4-13B5-4541-90F5-A33137E7BEB0}" sibTransId="{8FAD20E1-3F64-46C4-A678-50DB5C03958A}"/>
    <dgm:cxn modelId="{BDACDCAC-E511-4FA2-9F03-67C027C52ED7}" type="presOf" srcId="{DF39CC4C-35E8-4417-AEBD-08E5FAB5A7D0}" destId="{2D4A0E5D-3C08-4243-B933-1260FA625DAF}" srcOrd="0" destOrd="0" presId="urn:microsoft.com/office/officeart/2005/8/layout/vList5"/>
    <dgm:cxn modelId="{6AC7A5A3-8EB6-40DD-AA17-A8D4CEA81E22}" type="presOf" srcId="{AD80A633-F629-4814-A8F8-4F544827642F}" destId="{52D4DDEB-E338-4335-A55C-F53D343F53DE}" srcOrd="0" destOrd="0" presId="urn:microsoft.com/office/officeart/2005/8/layout/vList5"/>
    <dgm:cxn modelId="{AFB7055C-D8B7-4541-9C92-63D312F440C9}" type="presOf" srcId="{32C4A75F-7CC6-4178-A037-7BFAB60B6D09}" destId="{AECE265D-F090-4914-93AA-F836DEAB9DF8}" srcOrd="0" destOrd="0" presId="urn:microsoft.com/office/officeart/2005/8/layout/vList5"/>
    <dgm:cxn modelId="{4D11C801-2561-4A40-BFFC-ABDA0281D26B}" type="presParOf" srcId="{F8E3B363-A127-4571-8716-1B2707E49213}" destId="{01964D45-48AE-4575-9072-8512FAAC1BFA}" srcOrd="0" destOrd="0" presId="urn:microsoft.com/office/officeart/2005/8/layout/vList5"/>
    <dgm:cxn modelId="{F2B94A28-A75D-4FBB-A6BA-0C5B2B6712D5}" type="presParOf" srcId="{01964D45-48AE-4575-9072-8512FAAC1BFA}" destId="{52D4DDEB-E338-4335-A55C-F53D343F53DE}" srcOrd="0" destOrd="0" presId="urn:microsoft.com/office/officeart/2005/8/layout/vList5"/>
    <dgm:cxn modelId="{477EBA55-59D7-4B94-8B40-BA369FC64AE3}" type="presParOf" srcId="{01964D45-48AE-4575-9072-8512FAAC1BFA}" destId="{1C86D577-165E-4958-AA6E-C0ADE938ACF8}" srcOrd="1" destOrd="0" presId="urn:microsoft.com/office/officeart/2005/8/layout/vList5"/>
    <dgm:cxn modelId="{93C29F15-0139-4946-97FD-CC5B7079D6FC}" type="presParOf" srcId="{F8E3B363-A127-4571-8716-1B2707E49213}" destId="{95C0136F-4C0E-4263-895C-EB07EC60ED99}" srcOrd="1" destOrd="0" presId="urn:microsoft.com/office/officeart/2005/8/layout/vList5"/>
    <dgm:cxn modelId="{9210DF40-EE80-43E5-86C9-0DDF66835006}" type="presParOf" srcId="{F8E3B363-A127-4571-8716-1B2707E49213}" destId="{D159C326-58A6-46E9-AA46-BCABFCB89B00}" srcOrd="2" destOrd="0" presId="urn:microsoft.com/office/officeart/2005/8/layout/vList5"/>
    <dgm:cxn modelId="{E5D29A33-0EAD-413B-8A22-06B1AC741D93}" type="presParOf" srcId="{D159C326-58A6-46E9-AA46-BCABFCB89B00}" destId="{FC22AE11-7379-459E-8F43-EFEE3FDAB7EA}" srcOrd="0" destOrd="0" presId="urn:microsoft.com/office/officeart/2005/8/layout/vList5"/>
    <dgm:cxn modelId="{EC7478B8-84B2-41A7-85CF-B30A2144C2F1}" type="presParOf" srcId="{D159C326-58A6-46E9-AA46-BCABFCB89B00}" destId="{61B0E605-FB9C-49CE-AFB4-86840258229D}" srcOrd="1" destOrd="0" presId="urn:microsoft.com/office/officeart/2005/8/layout/vList5"/>
    <dgm:cxn modelId="{7FB3CDC1-D8D2-40BC-936D-761A0D4E665C}" type="presParOf" srcId="{F8E3B363-A127-4571-8716-1B2707E49213}" destId="{2BD3E245-006E-4251-AD29-1FE922F42F39}" srcOrd="3" destOrd="0" presId="urn:microsoft.com/office/officeart/2005/8/layout/vList5"/>
    <dgm:cxn modelId="{02F9E601-F706-462F-8252-4EEA3BD14FC6}" type="presParOf" srcId="{F8E3B363-A127-4571-8716-1B2707E49213}" destId="{97AF9708-A705-472E-9C7B-A167BC0B6E31}" srcOrd="4" destOrd="0" presId="urn:microsoft.com/office/officeart/2005/8/layout/vList5"/>
    <dgm:cxn modelId="{82C0FDA0-8271-4F3C-BCFB-AF0C76882E1A}" type="presParOf" srcId="{97AF9708-A705-472E-9C7B-A167BC0B6E31}" destId="{2D4A0E5D-3C08-4243-B933-1260FA625DAF}" srcOrd="0" destOrd="0" presId="urn:microsoft.com/office/officeart/2005/8/layout/vList5"/>
    <dgm:cxn modelId="{F6C9408F-DCE8-4CB4-8125-CB2DEF2905D6}" type="presParOf" srcId="{97AF9708-A705-472E-9C7B-A167BC0B6E31}" destId="{6CE6954D-0FA3-4A70-848F-CCEB8CD07FE1}" srcOrd="1" destOrd="0" presId="urn:microsoft.com/office/officeart/2005/8/layout/vList5"/>
    <dgm:cxn modelId="{68731713-04DC-4F0B-B0F1-6E5EC1A553A3}" type="presParOf" srcId="{F8E3B363-A127-4571-8716-1B2707E49213}" destId="{738D0E10-58B4-472B-A5BA-F4B1D21FECD0}" srcOrd="5" destOrd="0" presId="urn:microsoft.com/office/officeart/2005/8/layout/vList5"/>
    <dgm:cxn modelId="{3DB1D2C5-04CD-4DAE-B187-14A0474B4B9B}" type="presParOf" srcId="{F8E3B363-A127-4571-8716-1B2707E49213}" destId="{694427F0-0AC3-4A6B-8645-933D18694553}" srcOrd="6" destOrd="0" presId="urn:microsoft.com/office/officeart/2005/8/layout/vList5"/>
    <dgm:cxn modelId="{DF63579F-79D5-45E4-AAB6-721D8576E231}" type="presParOf" srcId="{694427F0-0AC3-4A6B-8645-933D18694553}" destId="{D442B97C-7DA7-4B13-BBA4-C8C23F94F284}" srcOrd="0" destOrd="0" presId="urn:microsoft.com/office/officeart/2005/8/layout/vList5"/>
    <dgm:cxn modelId="{44D8F01A-A57D-4D3E-A3CA-35E4DFC3BB38}" type="presParOf" srcId="{694427F0-0AC3-4A6B-8645-933D18694553}" destId="{39E1E11F-A571-4C1C-B5BC-F42683D11AC2}" srcOrd="1" destOrd="0" presId="urn:microsoft.com/office/officeart/2005/8/layout/vList5"/>
    <dgm:cxn modelId="{5E1AC152-A3F6-4B9D-8D0D-3D1237DEA3BA}" type="presParOf" srcId="{F8E3B363-A127-4571-8716-1B2707E49213}" destId="{3975B1D1-459C-4F6D-8D87-2C2F68CD9778}" srcOrd="7" destOrd="0" presId="urn:microsoft.com/office/officeart/2005/8/layout/vList5"/>
    <dgm:cxn modelId="{5DFC5A90-F187-46D9-9F48-4FF24BE8B94A}" type="presParOf" srcId="{F8E3B363-A127-4571-8716-1B2707E49213}" destId="{F0F01646-EEBA-4C71-A7CC-7347FF77085A}" srcOrd="8" destOrd="0" presId="urn:microsoft.com/office/officeart/2005/8/layout/vList5"/>
    <dgm:cxn modelId="{8C62C18E-04A4-4C14-AB69-3DC8A6FC9A66}" type="presParOf" srcId="{F0F01646-EEBA-4C71-A7CC-7347FF77085A}" destId="{8FB97E13-7D72-4C6A-A28F-A92DB1EA3FAA}" srcOrd="0" destOrd="0" presId="urn:microsoft.com/office/officeart/2005/8/layout/vList5"/>
    <dgm:cxn modelId="{3E16E24C-F611-4A05-A479-03D7AB209CAC}" type="presParOf" srcId="{F0F01646-EEBA-4C71-A7CC-7347FF77085A}" destId="{AECE265D-F090-4914-93AA-F836DEAB9DF8}" srcOrd="1" destOrd="0" presId="urn:microsoft.com/office/officeart/2005/8/layout/vList5"/>
    <dgm:cxn modelId="{0FBEE88B-621F-4D15-A2D4-E5063CAE1F94}" type="presParOf" srcId="{F8E3B363-A127-4571-8716-1B2707E49213}" destId="{9700C7B8-71AE-41D2-A1EF-6C072B20F97E}" srcOrd="9" destOrd="0" presId="urn:microsoft.com/office/officeart/2005/8/layout/vList5"/>
    <dgm:cxn modelId="{3DC2E687-53BE-4996-84E3-5EE2506C8DFC}" type="presParOf" srcId="{F8E3B363-A127-4571-8716-1B2707E49213}" destId="{07D11467-8A2E-4D65-B163-082952F87E71}" srcOrd="10" destOrd="0" presId="urn:microsoft.com/office/officeart/2005/8/layout/vList5"/>
    <dgm:cxn modelId="{46D641F3-FC80-4BF5-A910-CE6A00891E04}" type="presParOf" srcId="{07D11467-8A2E-4D65-B163-082952F87E71}" destId="{2ACC572A-07C0-4C1B-815E-148B54B5FC99}" srcOrd="0" destOrd="0" presId="urn:microsoft.com/office/officeart/2005/8/layout/vList5"/>
    <dgm:cxn modelId="{83ED162A-A578-46EB-94C5-A673845295CC}" type="presParOf" srcId="{07D11467-8A2E-4D65-B163-082952F87E71}" destId="{762B19EA-B764-408A-BEF9-0AE330D1BFBD}"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2/4/2014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00600" y="19050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39ED3279-8370-4FB8-BB9D-C5ADF940027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838200" y="1905000"/>
            <a:ext cx="3810000" cy="4114800"/>
          </a:xfrm>
        </p:spPr>
        <p:txBody>
          <a:bodyPr/>
          <a:lstStyle/>
          <a:p>
            <a:endParaRPr lang="en-US"/>
          </a:p>
        </p:txBody>
      </p:sp>
      <p:sp>
        <p:nvSpPr>
          <p:cNvPr id="4" name="Text Placeholder 3"/>
          <p:cNvSpPr>
            <a:spLocks noGrp="1"/>
          </p:cNvSpPr>
          <p:nvPr>
            <p:ph type="body" sz="half" idx="2"/>
          </p:nvPr>
        </p:nvSpPr>
        <p:spPr>
          <a:xfrm>
            <a:off x="48006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23D1D4C6-E988-4993-B673-EE4FAD302E8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2/4/2014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Federal Government Supremacy</a:t>
            </a:r>
            <a:endParaRPr lang="en-US" dirty="0"/>
          </a:p>
        </p:txBody>
      </p:sp>
      <p:sp>
        <p:nvSpPr>
          <p:cNvPr id="3" name="Subtitle 2"/>
          <p:cNvSpPr>
            <a:spLocks noGrp="1"/>
          </p:cNvSpPr>
          <p:nvPr>
            <p:ph type="subTitle" idx="1"/>
          </p:nvPr>
        </p:nvSpPr>
        <p:spPr/>
        <p:txBody>
          <a:bodyPr/>
          <a:lstStyle/>
          <a:p>
            <a:pPr algn="ctr"/>
            <a:endParaRPr lang="en-US" dirty="0" smtClean="0"/>
          </a:p>
          <a:p>
            <a:pPr algn="ct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pPr algn="ctr"/>
            <a:r>
              <a:rPr lang="en-US" dirty="0" smtClean="0"/>
              <a:t>Gibbons v Ogden</a:t>
            </a:r>
            <a:endParaRPr lang="en-US" dirty="0"/>
          </a:p>
        </p:txBody>
      </p:sp>
      <p:graphicFrame>
        <p:nvGraphicFramePr>
          <p:cNvPr id="5" name="Table 4"/>
          <p:cNvGraphicFramePr>
            <a:graphicFrameLocks noGrp="1"/>
          </p:cNvGraphicFramePr>
          <p:nvPr/>
        </p:nvGraphicFramePr>
        <p:xfrm>
          <a:off x="152400" y="990600"/>
          <a:ext cx="8839200" cy="5669280"/>
        </p:xfrm>
        <a:graphic>
          <a:graphicData uri="http://schemas.openxmlformats.org/drawingml/2006/table">
            <a:tbl>
              <a:tblPr firstRow="1" bandRow="1">
                <a:tableStyleId>{5C22544A-7EE6-4342-B048-85BDC9FD1C3A}</a:tableStyleId>
              </a:tblPr>
              <a:tblGrid>
                <a:gridCol w="2659582"/>
                <a:gridCol w="6179618"/>
              </a:tblGrid>
              <a:tr h="971877">
                <a:tc>
                  <a:txBody>
                    <a:bodyPr/>
                    <a:lstStyle/>
                    <a:p>
                      <a:pPr algn="ctr"/>
                      <a:r>
                        <a:rPr lang="en-US" sz="2800" dirty="0" smtClean="0"/>
                        <a:t>Gibbons</a:t>
                      </a:r>
                      <a:r>
                        <a:rPr lang="en-US" sz="2800" baseline="0" dirty="0" smtClean="0"/>
                        <a:t> v Ogden</a:t>
                      </a:r>
                      <a:endParaRPr lang="en-US" sz="2800" dirty="0"/>
                    </a:p>
                  </a:txBody>
                  <a:tcPr/>
                </a:tc>
                <a:tc>
                  <a:txBody>
                    <a:bodyPr/>
                    <a:lstStyle/>
                    <a:p>
                      <a:endParaRPr lang="en-US" dirty="0"/>
                    </a:p>
                  </a:txBody>
                  <a:tcPr/>
                </a:tc>
              </a:tr>
              <a:tr h="1222683">
                <a:tc>
                  <a:txBody>
                    <a:bodyPr/>
                    <a:lstStyle/>
                    <a:p>
                      <a:pPr algn="ctr"/>
                      <a:r>
                        <a:rPr lang="en-US" dirty="0" smtClean="0"/>
                        <a:t>Background</a:t>
                      </a:r>
                      <a:endParaRPr lang="en-US" dirty="0"/>
                    </a:p>
                  </a:txBody>
                  <a:tcPr anchor="ctr"/>
                </a:tc>
                <a:tc>
                  <a:txBody>
                    <a:bodyPr/>
                    <a:lstStyle/>
                    <a:p>
                      <a:r>
                        <a:rPr lang="en-US" dirty="0" smtClean="0"/>
                        <a:t>The NY legislature</a:t>
                      </a:r>
                      <a:r>
                        <a:rPr lang="en-US" baseline="0" dirty="0" smtClean="0"/>
                        <a:t> granted Aaron Ogden an “exclusive license” to operate a ferry on the Hudson River between NY and NJ.  Gibbons obtained the same license from the federal government.</a:t>
                      </a:r>
                      <a:endParaRPr lang="en-US" dirty="0"/>
                    </a:p>
                  </a:txBody>
                  <a:tcPr/>
                </a:tc>
              </a:tr>
              <a:tr h="1097280">
                <a:tc>
                  <a:txBody>
                    <a:bodyPr/>
                    <a:lstStyle/>
                    <a:p>
                      <a:pPr algn="ctr"/>
                      <a:r>
                        <a:rPr lang="en-US" dirty="0" smtClean="0"/>
                        <a:t>Constitutional</a:t>
                      </a:r>
                      <a:r>
                        <a:rPr lang="en-US" baseline="0" dirty="0" smtClean="0"/>
                        <a:t> Questions</a:t>
                      </a:r>
                      <a:endParaRPr lang="en-US" dirty="0"/>
                    </a:p>
                  </a:txBody>
                  <a:tcPr anchor="ctr"/>
                </a:tc>
                <a:tc>
                  <a:txBody>
                    <a:bodyPr/>
                    <a:lstStyle/>
                    <a:p>
                      <a:pPr marL="342900" indent="-342900">
                        <a:buFont typeface="+mj-lt"/>
                        <a:buAutoNum type="arabicPeriod"/>
                      </a:pPr>
                      <a:r>
                        <a:rPr lang="en-US" dirty="0" smtClean="0"/>
                        <a:t>Did the NY law violate</a:t>
                      </a:r>
                      <a:r>
                        <a:rPr lang="en-US" baseline="0" dirty="0" smtClean="0"/>
                        <a:t> the Constitution by regulating interstate commerce?</a:t>
                      </a:r>
                    </a:p>
                    <a:p>
                      <a:pPr marL="342900" indent="-342900">
                        <a:buFont typeface="+mj-lt"/>
                        <a:buAutoNum type="arabicPeriod"/>
                      </a:pPr>
                      <a:r>
                        <a:rPr lang="en-US" baseline="0" dirty="0" smtClean="0"/>
                        <a:t>Does Congress have the exclusive right to regulate interstate commerce?</a:t>
                      </a:r>
                      <a:endParaRPr lang="en-US" dirty="0"/>
                    </a:p>
                  </a:txBody>
                  <a:tcPr/>
                </a:tc>
              </a:tr>
              <a:tr h="1097280">
                <a:tc>
                  <a:txBody>
                    <a:bodyPr/>
                    <a:lstStyle/>
                    <a:p>
                      <a:pPr algn="ctr"/>
                      <a:r>
                        <a:rPr lang="en-US" dirty="0" smtClean="0"/>
                        <a:t>Court</a:t>
                      </a:r>
                      <a:r>
                        <a:rPr lang="en-US" baseline="0" dirty="0" smtClean="0"/>
                        <a:t> Decision</a:t>
                      </a:r>
                      <a:endParaRPr lang="en-US" dirty="0"/>
                    </a:p>
                  </a:txBody>
                  <a:tcPr anchor="ctr"/>
                </a:tc>
                <a:tc>
                  <a:txBody>
                    <a:bodyPr/>
                    <a:lstStyle/>
                    <a:p>
                      <a:pPr marL="342900" indent="-342900">
                        <a:buFont typeface="+mj-lt"/>
                        <a:buAutoNum type="arabicPeriod"/>
                      </a:pPr>
                      <a:r>
                        <a:rPr lang="en-US" dirty="0" smtClean="0"/>
                        <a:t>Chief Justice John Marshall defined commerce</a:t>
                      </a:r>
                      <a:r>
                        <a:rPr lang="en-US" baseline="0" dirty="0" smtClean="0"/>
                        <a:t> as “all business dealing…” including “…production, buying, selling, renting and transporting goods.”</a:t>
                      </a:r>
                    </a:p>
                    <a:p>
                      <a:pPr marL="342900" indent="-342900">
                        <a:buFont typeface="+mj-lt"/>
                        <a:buAutoNum type="arabicPeriod"/>
                      </a:pPr>
                      <a:r>
                        <a:rPr lang="en-US" baseline="0" dirty="0" smtClean="0"/>
                        <a:t>Gibbons right to compete was upheld.</a:t>
                      </a:r>
                      <a:endParaRPr lang="en-US" dirty="0"/>
                    </a:p>
                  </a:txBody>
                  <a:tcPr/>
                </a:tc>
              </a:tr>
              <a:tr h="1097280">
                <a:tc>
                  <a:txBody>
                    <a:bodyPr/>
                    <a:lstStyle/>
                    <a:p>
                      <a:pPr algn="ctr"/>
                      <a:r>
                        <a:rPr lang="en-US" dirty="0" smtClean="0"/>
                        <a:t>Significance</a:t>
                      </a:r>
                      <a:endParaRPr lang="en-US" dirty="0"/>
                    </a:p>
                  </a:txBody>
                  <a:tcPr anchor="ctr"/>
                </a:tc>
                <a:tc>
                  <a:txBody>
                    <a:bodyPr/>
                    <a:lstStyle/>
                    <a:p>
                      <a:r>
                        <a:rPr lang="en-US" dirty="0" smtClean="0"/>
                        <a:t>Marshall’s broad definition</a:t>
                      </a:r>
                      <a:r>
                        <a:rPr lang="en-US" baseline="0" dirty="0" smtClean="0"/>
                        <a:t> allows Congress to promote economic growth in America.</a:t>
                      </a:r>
                      <a:endParaRPr 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28600"/>
            <a:ext cx="7772400" cy="1143000"/>
          </a:xfrm>
        </p:spPr>
        <p:txBody>
          <a:bodyPr/>
          <a:lstStyle/>
          <a:p>
            <a:pPr algn="ctr"/>
            <a:r>
              <a:rPr lang="en-US" dirty="0"/>
              <a:t>Federal Supremacy</a:t>
            </a:r>
          </a:p>
        </p:txBody>
      </p:sp>
      <p:sp>
        <p:nvSpPr>
          <p:cNvPr id="15363" name="Rectangle 3" descr="Rectangle: Click to edit Master text styles&#10;Second level&#10;Third level&#10;Fourth level&#10;Fifth level"/>
          <p:cNvSpPr>
            <a:spLocks noGrp="1" noChangeArrowheads="1"/>
          </p:cNvSpPr>
          <p:nvPr>
            <p:ph type="body" sz="half" idx="1"/>
          </p:nvPr>
        </p:nvSpPr>
        <p:spPr>
          <a:xfrm>
            <a:off x="152400" y="1447800"/>
            <a:ext cx="4343400" cy="5257800"/>
          </a:xfrm>
        </p:spPr>
        <p:txBody>
          <a:bodyPr>
            <a:normAutofit/>
          </a:bodyPr>
          <a:lstStyle/>
          <a:p>
            <a:r>
              <a:rPr lang="en-US" sz="2400" i="1" dirty="0"/>
              <a:t>McCulloch v. Maryland</a:t>
            </a:r>
          </a:p>
          <a:p>
            <a:pPr lvl="1"/>
            <a:r>
              <a:rPr lang="en-US" sz="2000" dirty="0"/>
              <a:t>“The power to tax is the power to destroy.”</a:t>
            </a:r>
          </a:p>
          <a:p>
            <a:pPr lvl="1"/>
            <a:r>
              <a:rPr lang="en-US" sz="2000" dirty="0"/>
              <a:t>Supremacy Clause </a:t>
            </a:r>
            <a:r>
              <a:rPr lang="en-US" sz="2000" dirty="0" smtClean="0"/>
              <a:t>used</a:t>
            </a:r>
          </a:p>
          <a:p>
            <a:pPr lvl="1"/>
            <a:endParaRPr lang="en-US" sz="2000" dirty="0"/>
          </a:p>
          <a:p>
            <a:r>
              <a:rPr lang="en-US" sz="2400" i="1" dirty="0"/>
              <a:t>Gibbons v. </a:t>
            </a:r>
            <a:r>
              <a:rPr lang="en-US" sz="2400" i="1" dirty="0" smtClean="0"/>
              <a:t>Ogden </a:t>
            </a:r>
            <a:r>
              <a:rPr lang="en-US" sz="2400" dirty="0" smtClean="0"/>
              <a:t>- federal government </a:t>
            </a:r>
            <a:r>
              <a:rPr lang="en-US" sz="2400" dirty="0"/>
              <a:t>regulates interstate commerce NOT the states!</a:t>
            </a:r>
          </a:p>
          <a:p>
            <a:pPr lvl="1"/>
            <a:r>
              <a:rPr lang="en-US" sz="2000" dirty="0"/>
              <a:t>Commerce Clause </a:t>
            </a:r>
            <a:r>
              <a:rPr lang="en-US" sz="2000" dirty="0" smtClean="0"/>
              <a:t>used</a:t>
            </a:r>
          </a:p>
          <a:p>
            <a:pPr lvl="1"/>
            <a:endParaRPr lang="en-US" sz="2000" dirty="0"/>
          </a:p>
          <a:p>
            <a:r>
              <a:rPr lang="en-US" sz="2400" i="1" dirty="0"/>
              <a:t>Heart of Atlanta Motel v. US </a:t>
            </a:r>
            <a:r>
              <a:rPr lang="en-US" sz="2400" dirty="0" smtClean="0"/>
              <a:t>–</a:t>
            </a:r>
            <a:r>
              <a:rPr lang="en-US" sz="2200" dirty="0" smtClean="0"/>
              <a:t>segregation </a:t>
            </a:r>
            <a:r>
              <a:rPr lang="en-US" sz="2200" dirty="0"/>
              <a:t>in public </a:t>
            </a:r>
            <a:r>
              <a:rPr lang="en-US" sz="2200" dirty="0" smtClean="0"/>
              <a:t>accommodations</a:t>
            </a:r>
            <a:endParaRPr lang="en-US" sz="2200" dirty="0"/>
          </a:p>
        </p:txBody>
      </p:sp>
      <p:pic>
        <p:nvPicPr>
          <p:cNvPr id="15364" name="Picture 4"/>
          <p:cNvPicPr>
            <a:picLocks noGrp="1" noChangeAspect="1" noChangeArrowheads="1"/>
          </p:cNvPicPr>
          <p:nvPr>
            <p:ph type="clipArt" sz="half" idx="2"/>
          </p:nvPr>
        </p:nvPicPr>
        <p:blipFill>
          <a:blip r:embed="rId2" cstate="print"/>
          <a:srcRect/>
          <a:stretch>
            <a:fillRect/>
          </a:stretch>
        </p:blipFill>
        <p:spPr>
          <a:xfrm>
            <a:off x="4408311" y="1752600"/>
            <a:ext cx="4583289" cy="42672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anim calcmode="lin" valueType="num">
                                      <p:cBhvr additive="base">
                                        <p:cTn id="11"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536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 calcmode="lin" valueType="num">
                                      <p:cBhvr additive="base">
                                        <p:cTn id="15"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5363">
                                            <p:txEl>
                                              <p:pRg st="4" end="4"/>
                                            </p:txEl>
                                          </p:spTgt>
                                        </p:tgtEl>
                                        <p:attrNameLst>
                                          <p:attrName>style.visibility</p:attrName>
                                        </p:attrNameLst>
                                      </p:cBhvr>
                                      <p:to>
                                        <p:strVal val="visible"/>
                                      </p:to>
                                    </p:set>
                                    <p:anim calcmode="lin" valueType="num">
                                      <p:cBhvr additive="base">
                                        <p:cTn id="21" dur="5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5363">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5363">
                                            <p:txEl>
                                              <p:pRg st="5" end="5"/>
                                            </p:txEl>
                                          </p:spTgt>
                                        </p:tgtEl>
                                        <p:attrNameLst>
                                          <p:attrName>style.visibility</p:attrName>
                                        </p:attrNameLst>
                                      </p:cBhvr>
                                      <p:to>
                                        <p:strVal val="visible"/>
                                      </p:to>
                                    </p:set>
                                    <p:anim calcmode="lin" valueType="num">
                                      <p:cBhvr additive="base">
                                        <p:cTn id="25" dur="500" fill="hold"/>
                                        <p:tgtEl>
                                          <p:spTgt spid="1536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3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363">
                                            <p:txEl>
                                              <p:pRg st="7" end="7"/>
                                            </p:txEl>
                                          </p:spTgt>
                                        </p:tgtEl>
                                        <p:attrNameLst>
                                          <p:attrName>style.visibility</p:attrName>
                                        </p:attrNameLst>
                                      </p:cBhvr>
                                      <p:to>
                                        <p:strVal val="visible"/>
                                      </p:to>
                                    </p:set>
                                    <p:anim calcmode="lin" valueType="num">
                                      <p:cBhvr additive="base">
                                        <p:cTn id="31" dur="500" fill="hold"/>
                                        <p:tgtEl>
                                          <p:spTgt spid="15363">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36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72312"/>
          </a:xfrm>
        </p:spPr>
        <p:txBody>
          <a:bodyPr/>
          <a:lstStyle/>
          <a:p>
            <a:pPr algn="ctr"/>
            <a:r>
              <a:rPr lang="en-US" dirty="0" smtClean="0"/>
              <a:t>The Issue of Nullification</a:t>
            </a:r>
            <a:endParaRPr lang="en-US" dirty="0"/>
          </a:p>
        </p:txBody>
      </p:sp>
      <p:pic>
        <p:nvPicPr>
          <p:cNvPr id="5" name="Content Placeholder 4" descr="John C Calhoun.png"/>
          <p:cNvPicPr>
            <a:picLocks noGrp="1" noChangeAspect="1"/>
          </p:cNvPicPr>
          <p:nvPr>
            <p:ph sz="half" idx="1"/>
          </p:nvPr>
        </p:nvPicPr>
        <p:blipFill>
          <a:blip r:embed="rId2" cstate="print"/>
          <a:stretch>
            <a:fillRect/>
          </a:stretch>
        </p:blipFill>
        <p:spPr>
          <a:xfrm>
            <a:off x="152400" y="2438400"/>
            <a:ext cx="3588246" cy="334724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4" name="Content Placeholder 3"/>
          <p:cNvSpPr>
            <a:spLocks noGrp="1"/>
          </p:cNvSpPr>
          <p:nvPr>
            <p:ph sz="half" idx="2"/>
          </p:nvPr>
        </p:nvSpPr>
        <p:spPr>
          <a:xfrm>
            <a:off x="3581400" y="1920084"/>
            <a:ext cx="5410200" cy="4937916"/>
          </a:xfrm>
        </p:spPr>
        <p:txBody>
          <a:bodyPr>
            <a:normAutofit lnSpcReduction="10000"/>
          </a:bodyPr>
          <a:lstStyle/>
          <a:p>
            <a:pPr algn="just"/>
            <a:r>
              <a:rPr lang="en-US" dirty="0" smtClean="0"/>
              <a:t>John C. Calhoun argued that a state can nullify or refuse to recognize an act of Congress.</a:t>
            </a:r>
          </a:p>
          <a:p>
            <a:pPr algn="just"/>
            <a:endParaRPr lang="en-US" sz="2000" dirty="0" smtClean="0"/>
          </a:p>
          <a:p>
            <a:pPr lvl="1" algn="just"/>
            <a:r>
              <a:rPr lang="en-US" dirty="0" smtClean="0"/>
              <a:t>The Civil War was not just a conflict over slavery, but a dispute between the Southern states and the national government.</a:t>
            </a:r>
          </a:p>
          <a:p>
            <a:pPr lvl="1" algn="just"/>
            <a:endParaRPr lang="en-US" sz="2000" dirty="0" smtClean="0"/>
          </a:p>
          <a:p>
            <a:pPr lvl="1" algn="just"/>
            <a:r>
              <a:rPr lang="en-US" dirty="0" smtClean="0"/>
              <a:t>Because the North wins the doctrine of </a:t>
            </a:r>
            <a:r>
              <a:rPr lang="en-US" dirty="0" smtClean="0">
                <a:solidFill>
                  <a:srgbClr val="FF0000"/>
                </a:solidFill>
              </a:rPr>
              <a:t>Nullification</a:t>
            </a:r>
            <a:r>
              <a:rPr lang="en-US" dirty="0" smtClean="0"/>
              <a:t> is refuted and the national government is supreme.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pPr algn="ctr"/>
            <a:r>
              <a:rPr lang="en-US" dirty="0" smtClean="0"/>
              <a:t>Expanding the Commerce Clause</a:t>
            </a:r>
            <a:endParaRPr lang="en-US" dirty="0"/>
          </a:p>
        </p:txBody>
      </p:sp>
      <p:sp>
        <p:nvSpPr>
          <p:cNvPr id="3" name="Content Placeholder 2"/>
          <p:cNvSpPr>
            <a:spLocks noGrp="1"/>
          </p:cNvSpPr>
          <p:nvPr>
            <p:ph sz="half" idx="1"/>
          </p:nvPr>
        </p:nvSpPr>
        <p:spPr>
          <a:xfrm>
            <a:off x="152400" y="1920084"/>
            <a:ext cx="5562600" cy="4785515"/>
          </a:xfrm>
        </p:spPr>
        <p:txBody>
          <a:bodyPr>
            <a:normAutofit lnSpcReduction="10000"/>
          </a:bodyPr>
          <a:lstStyle/>
          <a:p>
            <a:pPr algn="just"/>
            <a:r>
              <a:rPr lang="en-US" dirty="0" smtClean="0"/>
              <a:t>The </a:t>
            </a:r>
            <a:r>
              <a:rPr lang="en-US" dirty="0" smtClean="0">
                <a:solidFill>
                  <a:srgbClr val="FF0000"/>
                </a:solidFill>
              </a:rPr>
              <a:t>commerce clause </a:t>
            </a:r>
            <a:r>
              <a:rPr lang="en-US" dirty="0" smtClean="0"/>
              <a:t>has played a key role in the expansion of federal power.</a:t>
            </a:r>
          </a:p>
          <a:p>
            <a:pPr lvl="1" algn="just"/>
            <a:r>
              <a:rPr lang="en-US" dirty="0" smtClean="0"/>
              <a:t>Example:  the federal </a:t>
            </a:r>
            <a:r>
              <a:rPr lang="en-US" dirty="0" err="1" smtClean="0"/>
              <a:t>govn’t</a:t>
            </a:r>
            <a:r>
              <a:rPr lang="en-US" dirty="0" smtClean="0"/>
              <a:t> now regulates radio signals, telephone messages, financial transactions, etc.</a:t>
            </a:r>
          </a:p>
          <a:p>
            <a:pPr algn="just"/>
            <a:endParaRPr lang="en-US" sz="2200" dirty="0" smtClean="0"/>
          </a:p>
          <a:p>
            <a:pPr algn="just"/>
            <a:r>
              <a:rPr lang="en-US" dirty="0" smtClean="0"/>
              <a:t>The Supreme Court upheld the 1964 </a:t>
            </a:r>
            <a:r>
              <a:rPr lang="en-US" dirty="0" smtClean="0">
                <a:solidFill>
                  <a:srgbClr val="FF0000"/>
                </a:solidFill>
              </a:rPr>
              <a:t>Civil Rights Act </a:t>
            </a:r>
            <a:r>
              <a:rPr lang="en-US" dirty="0" smtClean="0"/>
              <a:t>forbidding discrimination in the workplace on the basis of its power to regulate interstate commerce</a:t>
            </a:r>
            <a:endParaRPr lang="en-US" dirty="0"/>
          </a:p>
        </p:txBody>
      </p:sp>
      <p:pic>
        <p:nvPicPr>
          <p:cNvPr id="5" name="Content Placeholder 4" descr="Department of Commerce.jpg"/>
          <p:cNvPicPr>
            <a:picLocks noGrp="1" noChangeAspect="1"/>
          </p:cNvPicPr>
          <p:nvPr>
            <p:ph sz="half" idx="2"/>
          </p:nvPr>
        </p:nvPicPr>
        <p:blipFill>
          <a:blip r:embed="rId2" cstate="print"/>
          <a:stretch>
            <a:fillRect/>
          </a:stretch>
        </p:blipFill>
        <p:spPr>
          <a:xfrm>
            <a:off x="5905499" y="2667000"/>
            <a:ext cx="2819400" cy="28194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fontScale="90000"/>
          </a:bodyPr>
          <a:lstStyle/>
          <a:p>
            <a:pPr algn="ctr"/>
            <a:r>
              <a:rPr lang="en-US" smtClean="0"/>
              <a:t>The Issue </a:t>
            </a:r>
            <a:r>
              <a:rPr lang="en-US" dirty="0" smtClean="0"/>
              <a:t>of School Desegregation</a:t>
            </a:r>
            <a:endParaRPr lang="en-US" dirty="0"/>
          </a:p>
        </p:txBody>
      </p:sp>
      <p:sp>
        <p:nvSpPr>
          <p:cNvPr id="3" name="Content Placeholder 2"/>
          <p:cNvSpPr>
            <a:spLocks noGrp="1"/>
          </p:cNvSpPr>
          <p:nvPr>
            <p:ph sz="half" idx="1"/>
          </p:nvPr>
        </p:nvSpPr>
        <p:spPr>
          <a:xfrm>
            <a:off x="152400" y="1920085"/>
            <a:ext cx="4495800" cy="4434840"/>
          </a:xfrm>
        </p:spPr>
        <p:txBody>
          <a:bodyPr/>
          <a:lstStyle/>
          <a:p>
            <a:r>
              <a:rPr lang="en-US" dirty="0" smtClean="0"/>
              <a:t>1954, Brown v Board upheld that school segregation was unconstitutional.</a:t>
            </a:r>
          </a:p>
          <a:p>
            <a:endParaRPr lang="en-US" dirty="0" smtClean="0"/>
          </a:p>
          <a:p>
            <a:r>
              <a:rPr lang="en-US" dirty="0" smtClean="0"/>
              <a:t>Pres. Eisenhower sent federal troops to Little Rock’s Central High School to enforce school desegregation.</a:t>
            </a:r>
          </a:p>
          <a:p>
            <a:endParaRPr lang="en-US" dirty="0"/>
          </a:p>
        </p:txBody>
      </p:sp>
      <p:pic>
        <p:nvPicPr>
          <p:cNvPr id="5" name="Content Placeholder 4" descr="Little Rock Arkansas Central High School.jpg"/>
          <p:cNvPicPr>
            <a:picLocks noGrp="1" noChangeAspect="1"/>
          </p:cNvPicPr>
          <p:nvPr>
            <p:ph sz="half" idx="2"/>
          </p:nvPr>
        </p:nvPicPr>
        <p:blipFill>
          <a:blip r:embed="rId2" cstate="print"/>
          <a:stretch>
            <a:fillRect/>
          </a:stretch>
        </p:blipFill>
        <p:spPr>
          <a:xfrm>
            <a:off x="4876800" y="2590800"/>
            <a:ext cx="4104230" cy="29626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States Interacting with Each Other</a:t>
            </a:r>
            <a:endParaRPr lang="en-US" dirty="0"/>
          </a:p>
        </p:txBody>
      </p:sp>
    </p:spTree>
    <p:extLst>
      <p:ext uri="{BB962C8B-B14F-4D97-AF65-F5344CB8AC3E}">
        <p14:creationId xmlns:p14="http://schemas.microsoft.com/office/powerpoint/2010/main" xmlns="" val="39296652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96112"/>
          </a:xfrm>
        </p:spPr>
        <p:txBody>
          <a:bodyPr>
            <a:normAutofit/>
          </a:bodyPr>
          <a:lstStyle/>
          <a:p>
            <a:pPr algn="ctr"/>
            <a:r>
              <a:rPr lang="en-US" dirty="0" smtClean="0"/>
              <a:t>Article IV of the Constitution</a:t>
            </a:r>
            <a:endParaRPr lang="en-US" dirty="0"/>
          </a:p>
        </p:txBody>
      </p:sp>
      <p:sp>
        <p:nvSpPr>
          <p:cNvPr id="3" name="Content Placeholder 2"/>
          <p:cNvSpPr>
            <a:spLocks noGrp="1"/>
          </p:cNvSpPr>
          <p:nvPr>
            <p:ph idx="1"/>
          </p:nvPr>
        </p:nvSpPr>
        <p:spPr>
          <a:xfrm>
            <a:off x="152400" y="1524000"/>
            <a:ext cx="8763000" cy="4953000"/>
          </a:xfrm>
        </p:spPr>
        <p:txBody>
          <a:bodyPr>
            <a:normAutofit fontScale="85000" lnSpcReduction="20000"/>
          </a:bodyPr>
          <a:lstStyle/>
          <a:p>
            <a:pPr fontAlgn="base"/>
            <a:r>
              <a:rPr lang="en-US" b="1" i="1" dirty="0"/>
              <a:t>Full Faith and Credit Clause</a:t>
            </a:r>
            <a:r>
              <a:rPr lang="en-US" dirty="0"/>
              <a:t>—States are required to recognize the laws and legal documents of other states, such as birth certificates, marriage licenses, drivers' licenses, wills.</a:t>
            </a:r>
          </a:p>
          <a:p>
            <a:pPr fontAlgn="base"/>
            <a:r>
              <a:rPr lang="en-US" b="1" i="1" dirty="0"/>
              <a:t>Privileges and Immunities Clause</a:t>
            </a:r>
            <a:r>
              <a:rPr lang="en-US" dirty="0"/>
              <a:t>—States are prohibited from unreasonably discriminating against residents of other states. Nonresidents may travel through other states; buy, sell, and hold property; and enter into contracts (does not extend to political rights such as the right to vote or run for political office, or to the right to practice certain regulated professions such as teaching).</a:t>
            </a:r>
          </a:p>
          <a:p>
            <a:pPr fontAlgn="base"/>
            <a:r>
              <a:rPr lang="en-US" b="1" i="1" dirty="0"/>
              <a:t>extradition</a:t>
            </a:r>
            <a:r>
              <a:rPr lang="en-US" dirty="0"/>
              <a:t>—States may return fugitives to a state from which they have fled to avoid criminal prosecution at the request of the governor of the state.</a:t>
            </a:r>
          </a:p>
          <a:p>
            <a:pPr fontAlgn="base"/>
            <a:r>
              <a:rPr lang="en-US" b="1" i="1" dirty="0"/>
              <a:t>interstate compacts</a:t>
            </a:r>
            <a:r>
              <a:rPr lang="en-US" dirty="0"/>
              <a:t>—States may make agreements, sometimes requiring congressional approval, to work together to solve regional problems. Some examples are "hot-pursuit agreements," parole and probation agreements, the Port Authority of New York and New Jersey, and regulating the common use of shared natural resources.</a:t>
            </a:r>
          </a:p>
        </p:txBody>
      </p:sp>
    </p:spTree>
    <p:extLst>
      <p:ext uri="{BB962C8B-B14F-4D97-AF65-F5344CB8AC3E}">
        <p14:creationId xmlns:p14="http://schemas.microsoft.com/office/powerpoint/2010/main" xmlns="" val="1683492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smtClean="0"/>
              <a:t>The Cardinal Question</a:t>
            </a:r>
            <a:endParaRPr lang="en-US" dirty="0"/>
          </a:p>
        </p:txBody>
      </p:sp>
      <p:sp>
        <p:nvSpPr>
          <p:cNvPr id="3" name="Content Placeholder 2"/>
          <p:cNvSpPr>
            <a:spLocks noGrp="1"/>
          </p:cNvSpPr>
          <p:nvPr>
            <p:ph sz="half" idx="1"/>
          </p:nvPr>
        </p:nvSpPr>
        <p:spPr>
          <a:xfrm>
            <a:off x="152400" y="1905000"/>
            <a:ext cx="4191000" cy="4434840"/>
          </a:xfrm>
        </p:spPr>
        <p:txBody>
          <a:bodyPr/>
          <a:lstStyle/>
          <a:p>
            <a:pPr algn="just"/>
            <a:r>
              <a:rPr lang="en-US" dirty="0" smtClean="0"/>
              <a:t>When talking about the relationship between the national government and state governments Pres. Woodrow Wilson stated “it is the cardinal question of our constitutional system.”</a:t>
            </a:r>
            <a:endParaRPr lang="en-US" dirty="0"/>
          </a:p>
        </p:txBody>
      </p:sp>
      <p:pic>
        <p:nvPicPr>
          <p:cNvPr id="5" name="Content Placeholder 4" descr="Woodrow Wilson.jpg"/>
          <p:cNvPicPr>
            <a:picLocks noGrp="1" noChangeAspect="1"/>
          </p:cNvPicPr>
          <p:nvPr>
            <p:ph sz="half" idx="2"/>
          </p:nvPr>
        </p:nvPicPr>
        <p:blipFill>
          <a:blip r:embed="rId2" cstate="print"/>
          <a:stretch>
            <a:fillRect/>
          </a:stretch>
        </p:blipFill>
        <p:spPr>
          <a:xfrm>
            <a:off x="4724400" y="1981200"/>
            <a:ext cx="4267200" cy="42672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685800"/>
            <a:ext cx="4114800" cy="1295400"/>
          </a:xfrm>
        </p:spPr>
        <p:txBody>
          <a:bodyPr>
            <a:noAutofit/>
          </a:bodyPr>
          <a:lstStyle/>
          <a:p>
            <a:pPr algn="ctr"/>
            <a:r>
              <a:rPr lang="en-US" sz="4800" dirty="0"/>
              <a:t>Three </a:t>
            </a:r>
            <a:r>
              <a:rPr lang="en-US" sz="4800" dirty="0" smtClean="0"/>
              <a:t>Systems</a:t>
            </a:r>
            <a:br>
              <a:rPr lang="en-US" sz="4800" dirty="0" smtClean="0"/>
            </a:br>
            <a:r>
              <a:rPr lang="en-US" sz="4800" dirty="0" smtClean="0"/>
              <a:t>of Government</a:t>
            </a:r>
            <a:endParaRPr lang="en-US" sz="4800" dirty="0"/>
          </a:p>
        </p:txBody>
      </p:sp>
      <p:sp>
        <p:nvSpPr>
          <p:cNvPr id="3076" name="Rectangle 4" descr="Rectangle: Click to edit Master text styles&#10;Second level&#10;Third level&#10;Fourth level&#10;Fifth level"/>
          <p:cNvSpPr>
            <a:spLocks noGrp="1" noChangeArrowheads="1"/>
          </p:cNvSpPr>
          <p:nvPr>
            <p:ph type="body" sz="half" idx="2"/>
          </p:nvPr>
        </p:nvSpPr>
        <p:spPr>
          <a:xfrm>
            <a:off x="4267200" y="762000"/>
            <a:ext cx="4724400" cy="6096000"/>
          </a:xfrm>
        </p:spPr>
        <p:txBody>
          <a:bodyPr>
            <a:normAutofit/>
          </a:bodyPr>
          <a:lstStyle/>
          <a:p>
            <a:pPr>
              <a:lnSpc>
                <a:spcPct val="90000"/>
              </a:lnSpc>
            </a:pPr>
            <a:r>
              <a:rPr lang="en-US" sz="2800" u="sng" dirty="0" smtClean="0">
                <a:solidFill>
                  <a:srgbClr val="FF0000"/>
                </a:solidFill>
              </a:rPr>
              <a:t>Unitary</a:t>
            </a:r>
            <a:r>
              <a:rPr lang="en-US" sz="2800" dirty="0" smtClean="0"/>
              <a:t> - </a:t>
            </a:r>
            <a:r>
              <a:rPr lang="en-US" sz="2800" dirty="0"/>
              <a:t>powers rest with central </a:t>
            </a:r>
            <a:r>
              <a:rPr lang="en-US" sz="2800" dirty="0" smtClean="0"/>
              <a:t>government; </a:t>
            </a:r>
            <a:r>
              <a:rPr lang="en-US" sz="2800" dirty="0"/>
              <a:t>decisions at lower level </a:t>
            </a:r>
            <a:r>
              <a:rPr lang="en-US" sz="2800" dirty="0" smtClean="0"/>
              <a:t>cannot </a:t>
            </a:r>
            <a:r>
              <a:rPr lang="en-US" sz="2800" dirty="0"/>
              <a:t>be overturned.</a:t>
            </a:r>
          </a:p>
          <a:p>
            <a:pPr lvl="1">
              <a:lnSpc>
                <a:spcPct val="90000"/>
              </a:lnSpc>
            </a:pPr>
            <a:r>
              <a:rPr lang="en-US" sz="2000" dirty="0" smtClean="0"/>
              <a:t>Dictator</a:t>
            </a:r>
          </a:p>
          <a:p>
            <a:pPr lvl="1">
              <a:lnSpc>
                <a:spcPct val="90000"/>
              </a:lnSpc>
            </a:pPr>
            <a:endParaRPr lang="en-US" sz="1200" dirty="0"/>
          </a:p>
          <a:p>
            <a:pPr>
              <a:lnSpc>
                <a:spcPct val="90000"/>
              </a:lnSpc>
            </a:pPr>
            <a:r>
              <a:rPr lang="en-US" sz="2800" u="sng" dirty="0" smtClean="0">
                <a:solidFill>
                  <a:srgbClr val="FF0000"/>
                </a:solidFill>
              </a:rPr>
              <a:t>Confederation</a:t>
            </a:r>
            <a:r>
              <a:rPr lang="en-US" sz="2800" dirty="0" smtClean="0">
                <a:solidFill>
                  <a:srgbClr val="FF0000"/>
                </a:solidFill>
              </a:rPr>
              <a:t> </a:t>
            </a:r>
            <a:r>
              <a:rPr lang="en-US" sz="2800" dirty="0" smtClean="0"/>
              <a:t>- power </a:t>
            </a:r>
            <a:r>
              <a:rPr lang="en-US" sz="2800" dirty="0"/>
              <a:t>comes from states; central power is limited.</a:t>
            </a:r>
          </a:p>
          <a:p>
            <a:pPr lvl="1">
              <a:lnSpc>
                <a:spcPct val="90000"/>
              </a:lnSpc>
            </a:pPr>
            <a:r>
              <a:rPr lang="en-US" sz="2400" dirty="0"/>
              <a:t>Decentralized power.</a:t>
            </a:r>
          </a:p>
          <a:p>
            <a:pPr lvl="2">
              <a:lnSpc>
                <a:spcPct val="90000"/>
              </a:lnSpc>
            </a:pPr>
            <a:r>
              <a:rPr lang="en-US" sz="2000" dirty="0"/>
              <a:t>AOC “weak</a:t>
            </a:r>
            <a:r>
              <a:rPr lang="en-US" sz="2000" dirty="0" smtClean="0"/>
              <a:t>” national </a:t>
            </a:r>
            <a:r>
              <a:rPr lang="en-US" sz="2000" dirty="0" err="1" smtClean="0"/>
              <a:t>Govn’t</a:t>
            </a:r>
            <a:endParaRPr lang="en-US" sz="2000" dirty="0" smtClean="0"/>
          </a:p>
          <a:p>
            <a:pPr lvl="2">
              <a:lnSpc>
                <a:spcPct val="90000"/>
              </a:lnSpc>
            </a:pPr>
            <a:endParaRPr lang="en-US" sz="1200" dirty="0"/>
          </a:p>
          <a:p>
            <a:pPr>
              <a:lnSpc>
                <a:spcPct val="90000"/>
              </a:lnSpc>
            </a:pPr>
            <a:r>
              <a:rPr lang="en-US" sz="2800" u="sng" dirty="0" smtClean="0">
                <a:solidFill>
                  <a:srgbClr val="FF0000"/>
                </a:solidFill>
              </a:rPr>
              <a:t>Federal</a:t>
            </a:r>
            <a:r>
              <a:rPr lang="en-US" sz="2800" dirty="0" smtClean="0">
                <a:solidFill>
                  <a:srgbClr val="FF0000"/>
                </a:solidFill>
              </a:rPr>
              <a:t> </a:t>
            </a:r>
            <a:r>
              <a:rPr lang="en-US" sz="2800" dirty="0" smtClean="0"/>
              <a:t>- Authority </a:t>
            </a:r>
            <a:r>
              <a:rPr lang="en-US" sz="2800" dirty="0"/>
              <a:t>is shared among central and state </a:t>
            </a:r>
            <a:r>
              <a:rPr lang="en-US" sz="2800" dirty="0" smtClean="0"/>
              <a:t>government</a:t>
            </a:r>
            <a:r>
              <a:rPr lang="en-US" sz="2800" dirty="0"/>
              <a:t>.</a:t>
            </a:r>
          </a:p>
          <a:p>
            <a:pPr lvl="1">
              <a:lnSpc>
                <a:spcPct val="90000"/>
              </a:lnSpc>
            </a:pPr>
            <a:r>
              <a:rPr lang="en-US" sz="2000" dirty="0" smtClean="0"/>
              <a:t>Constitution</a:t>
            </a:r>
            <a:endParaRPr lang="en-US" sz="2000" dirty="0"/>
          </a:p>
        </p:txBody>
      </p:sp>
      <p:pic>
        <p:nvPicPr>
          <p:cNvPr id="6" name="Picture 5" descr="Government's power.jpg"/>
          <p:cNvPicPr>
            <a:picLocks noChangeAspect="1"/>
          </p:cNvPicPr>
          <p:nvPr/>
        </p:nvPicPr>
        <p:blipFill>
          <a:blip r:embed="rId2" cstate="print"/>
          <a:stretch>
            <a:fillRect/>
          </a:stretch>
        </p:blipFill>
        <p:spPr>
          <a:xfrm>
            <a:off x="152400" y="1905000"/>
            <a:ext cx="4127500" cy="47244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9144000" cy="743712"/>
          </a:xfrm>
        </p:spPr>
        <p:txBody>
          <a:bodyPr>
            <a:normAutofit fontScale="90000"/>
          </a:bodyPr>
          <a:lstStyle/>
          <a:p>
            <a:pPr algn="ctr"/>
            <a:r>
              <a:rPr lang="en-US" dirty="0" smtClean="0"/>
              <a:t>The Constitutional Division of Powers</a:t>
            </a:r>
            <a:endParaRPr lang="en-US" dirty="0"/>
          </a:p>
        </p:txBody>
      </p:sp>
      <p:graphicFrame>
        <p:nvGraphicFramePr>
          <p:cNvPr id="4" name="Diagram 3"/>
          <p:cNvGraphicFramePr/>
          <p:nvPr/>
        </p:nvGraphicFramePr>
        <p:xfrm>
          <a:off x="152400" y="1524000"/>
          <a:ext cx="88392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9144000" cy="743712"/>
          </a:xfrm>
        </p:spPr>
        <p:txBody>
          <a:bodyPr>
            <a:normAutofit fontScale="90000"/>
          </a:bodyPr>
          <a:lstStyle/>
          <a:p>
            <a:pPr algn="ctr"/>
            <a:r>
              <a:rPr lang="en-US" dirty="0" smtClean="0"/>
              <a:t>The Constitutional Division of Powers</a:t>
            </a:r>
            <a:endParaRPr lang="en-US" dirty="0"/>
          </a:p>
        </p:txBody>
      </p:sp>
      <p:graphicFrame>
        <p:nvGraphicFramePr>
          <p:cNvPr id="4" name="Diagram 3"/>
          <p:cNvGraphicFramePr/>
          <p:nvPr/>
        </p:nvGraphicFramePr>
        <p:xfrm>
          <a:off x="152400" y="1524000"/>
          <a:ext cx="88392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96112"/>
          </a:xfrm>
        </p:spPr>
        <p:txBody>
          <a:bodyPr/>
          <a:lstStyle/>
          <a:p>
            <a:pPr algn="ctr"/>
            <a:r>
              <a:rPr lang="en-US" dirty="0" err="1" smtClean="0"/>
              <a:t>Vinn</a:t>
            </a:r>
            <a:r>
              <a:rPr lang="en-US" dirty="0" smtClean="0"/>
              <a:t> Diagram</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52400" y="1371600"/>
            <a:ext cx="8686800" cy="5334000"/>
          </a:xfrm>
        </p:spPr>
      </p:pic>
    </p:spTree>
    <p:extLst>
      <p:ext uri="{BB962C8B-B14F-4D97-AF65-F5344CB8AC3E}">
        <p14:creationId xmlns:p14="http://schemas.microsoft.com/office/powerpoint/2010/main" xmlns="" val="1323709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pPr algn="ctr"/>
            <a:r>
              <a:rPr lang="en-US" dirty="0" smtClean="0"/>
              <a:t>McCulloch v Maryland</a:t>
            </a:r>
            <a:endParaRPr lang="en-US" dirty="0"/>
          </a:p>
        </p:txBody>
      </p:sp>
      <p:graphicFrame>
        <p:nvGraphicFramePr>
          <p:cNvPr id="5" name="Table 4"/>
          <p:cNvGraphicFramePr>
            <a:graphicFrameLocks noGrp="1"/>
          </p:cNvGraphicFramePr>
          <p:nvPr/>
        </p:nvGraphicFramePr>
        <p:xfrm>
          <a:off x="304800" y="1371600"/>
          <a:ext cx="8610600" cy="5334000"/>
        </p:xfrm>
        <a:graphic>
          <a:graphicData uri="http://schemas.openxmlformats.org/drawingml/2006/table">
            <a:tbl>
              <a:tblPr firstRow="1" bandRow="1">
                <a:tableStyleId>{5C22544A-7EE6-4342-B048-85BDC9FD1C3A}</a:tableStyleId>
              </a:tblPr>
              <a:tblGrid>
                <a:gridCol w="2590800"/>
                <a:gridCol w="6019800"/>
              </a:tblGrid>
              <a:tr h="1066800">
                <a:tc>
                  <a:txBody>
                    <a:bodyPr/>
                    <a:lstStyle/>
                    <a:p>
                      <a:pPr algn="ctr"/>
                      <a:r>
                        <a:rPr lang="en-US" sz="2800" dirty="0" smtClean="0"/>
                        <a:t>McCulloch v</a:t>
                      </a:r>
                      <a:r>
                        <a:rPr lang="en-US" sz="2800" baseline="0" dirty="0" smtClean="0"/>
                        <a:t> Maryland</a:t>
                      </a:r>
                      <a:endParaRPr lang="en-US" sz="2800" dirty="0"/>
                    </a:p>
                  </a:txBody>
                  <a:tcPr/>
                </a:tc>
                <a:tc>
                  <a:txBody>
                    <a:bodyPr/>
                    <a:lstStyle/>
                    <a:p>
                      <a:endParaRPr lang="en-US" dirty="0"/>
                    </a:p>
                  </a:txBody>
                  <a:tcPr/>
                </a:tc>
              </a:tr>
              <a:tr h="1066800">
                <a:tc>
                  <a:txBody>
                    <a:bodyPr/>
                    <a:lstStyle/>
                    <a:p>
                      <a:pPr algn="ctr"/>
                      <a:r>
                        <a:rPr lang="en-US" dirty="0" smtClean="0"/>
                        <a:t>Background</a:t>
                      </a:r>
                      <a:endParaRPr lang="en-US" dirty="0"/>
                    </a:p>
                  </a:txBody>
                  <a:tcPr anchor="ctr"/>
                </a:tc>
                <a:tc>
                  <a:txBody>
                    <a:bodyPr/>
                    <a:lstStyle/>
                    <a:p>
                      <a:endParaRPr lang="en-US"/>
                    </a:p>
                  </a:txBody>
                  <a:tcPr/>
                </a:tc>
              </a:tr>
              <a:tr h="1066800">
                <a:tc>
                  <a:txBody>
                    <a:bodyPr/>
                    <a:lstStyle/>
                    <a:p>
                      <a:pPr algn="ctr"/>
                      <a:r>
                        <a:rPr lang="en-US" dirty="0" smtClean="0"/>
                        <a:t>Constitutional</a:t>
                      </a:r>
                      <a:r>
                        <a:rPr lang="en-US" baseline="0" dirty="0" smtClean="0"/>
                        <a:t> Questions</a:t>
                      </a:r>
                      <a:endParaRPr lang="en-US" dirty="0"/>
                    </a:p>
                  </a:txBody>
                  <a:tcPr anchor="ctr"/>
                </a:tc>
                <a:tc>
                  <a:txBody>
                    <a:bodyPr/>
                    <a:lstStyle/>
                    <a:p>
                      <a:endParaRPr lang="en-US" dirty="0"/>
                    </a:p>
                  </a:txBody>
                  <a:tcPr/>
                </a:tc>
              </a:tr>
              <a:tr h="1066800">
                <a:tc>
                  <a:txBody>
                    <a:bodyPr/>
                    <a:lstStyle/>
                    <a:p>
                      <a:pPr algn="ctr"/>
                      <a:r>
                        <a:rPr lang="en-US" dirty="0" smtClean="0"/>
                        <a:t>Court</a:t>
                      </a:r>
                      <a:r>
                        <a:rPr lang="en-US" baseline="0" dirty="0" smtClean="0"/>
                        <a:t> Decision</a:t>
                      </a:r>
                      <a:endParaRPr lang="en-US" dirty="0"/>
                    </a:p>
                  </a:txBody>
                  <a:tcPr anchor="ctr"/>
                </a:tc>
                <a:tc>
                  <a:txBody>
                    <a:bodyPr/>
                    <a:lstStyle/>
                    <a:p>
                      <a:endParaRPr lang="en-US"/>
                    </a:p>
                  </a:txBody>
                  <a:tcPr/>
                </a:tc>
              </a:tr>
              <a:tr h="1066800">
                <a:tc>
                  <a:txBody>
                    <a:bodyPr/>
                    <a:lstStyle/>
                    <a:p>
                      <a:pPr algn="ctr"/>
                      <a:r>
                        <a:rPr lang="en-US" dirty="0" smtClean="0"/>
                        <a:t>Significance</a:t>
                      </a:r>
                      <a:endParaRPr lang="en-US" dirty="0"/>
                    </a:p>
                  </a:txBody>
                  <a:tcPr anchor="ct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pPr algn="ctr"/>
            <a:r>
              <a:rPr lang="en-US" dirty="0" smtClean="0"/>
              <a:t>McCulloch v Maryland</a:t>
            </a:r>
            <a:endParaRPr lang="en-US" dirty="0"/>
          </a:p>
        </p:txBody>
      </p:sp>
      <p:graphicFrame>
        <p:nvGraphicFramePr>
          <p:cNvPr id="5" name="Table 4"/>
          <p:cNvGraphicFramePr>
            <a:graphicFrameLocks noGrp="1"/>
          </p:cNvGraphicFramePr>
          <p:nvPr/>
        </p:nvGraphicFramePr>
        <p:xfrm>
          <a:off x="152400" y="1371600"/>
          <a:ext cx="8839200" cy="5334000"/>
        </p:xfrm>
        <a:graphic>
          <a:graphicData uri="http://schemas.openxmlformats.org/drawingml/2006/table">
            <a:tbl>
              <a:tblPr firstRow="1" bandRow="1">
                <a:tableStyleId>{5C22544A-7EE6-4342-B048-85BDC9FD1C3A}</a:tableStyleId>
              </a:tblPr>
              <a:tblGrid>
                <a:gridCol w="2424913"/>
                <a:gridCol w="6414287"/>
              </a:tblGrid>
              <a:tr h="1066800">
                <a:tc>
                  <a:txBody>
                    <a:bodyPr/>
                    <a:lstStyle/>
                    <a:p>
                      <a:pPr algn="ctr"/>
                      <a:r>
                        <a:rPr lang="en-US" sz="2800" dirty="0" smtClean="0"/>
                        <a:t>McCulloch v</a:t>
                      </a:r>
                      <a:r>
                        <a:rPr lang="en-US" sz="2800" baseline="0" dirty="0" smtClean="0"/>
                        <a:t> Maryland</a:t>
                      </a:r>
                      <a:endParaRPr lang="en-US" sz="2800" dirty="0"/>
                    </a:p>
                  </a:txBody>
                  <a:tcPr/>
                </a:tc>
                <a:tc>
                  <a:txBody>
                    <a:bodyPr/>
                    <a:lstStyle/>
                    <a:p>
                      <a:endParaRPr lang="en-US" dirty="0"/>
                    </a:p>
                  </a:txBody>
                  <a:tcPr/>
                </a:tc>
              </a:tr>
              <a:tr h="1066800">
                <a:tc>
                  <a:txBody>
                    <a:bodyPr/>
                    <a:lstStyle/>
                    <a:p>
                      <a:pPr algn="ctr"/>
                      <a:r>
                        <a:rPr lang="en-US" dirty="0" smtClean="0"/>
                        <a:t>Background</a:t>
                      </a:r>
                      <a:endParaRPr lang="en-US" dirty="0"/>
                    </a:p>
                  </a:txBody>
                  <a:tcPr anchor="ctr"/>
                </a:tc>
                <a:tc>
                  <a:txBody>
                    <a:bodyPr/>
                    <a:lstStyle/>
                    <a:p>
                      <a:r>
                        <a:rPr lang="en-US" dirty="0" smtClean="0"/>
                        <a:t>Congress had chartered</a:t>
                      </a:r>
                      <a:r>
                        <a:rPr lang="en-US" baseline="0" dirty="0" smtClean="0"/>
                        <a:t> a National Bank in 1816.  Maryland tried to tax the NB branch in their state.  The Maryland branch refused to pay the tax.  Case went to the Supreme Court.</a:t>
                      </a:r>
                      <a:endParaRPr lang="en-US" dirty="0"/>
                    </a:p>
                  </a:txBody>
                  <a:tcPr/>
                </a:tc>
              </a:tr>
              <a:tr h="1066800">
                <a:tc>
                  <a:txBody>
                    <a:bodyPr/>
                    <a:lstStyle/>
                    <a:p>
                      <a:pPr algn="ctr"/>
                      <a:r>
                        <a:rPr lang="en-US" dirty="0" smtClean="0"/>
                        <a:t>Constitutional</a:t>
                      </a:r>
                      <a:r>
                        <a:rPr lang="en-US" baseline="0" dirty="0" smtClean="0"/>
                        <a:t> Questions</a:t>
                      </a:r>
                      <a:endParaRPr lang="en-US" dirty="0"/>
                    </a:p>
                  </a:txBody>
                  <a:tcPr anchor="ctr"/>
                </a:tc>
                <a:tc>
                  <a:txBody>
                    <a:bodyPr/>
                    <a:lstStyle/>
                    <a:p>
                      <a:pPr marL="342900" indent="-342900">
                        <a:buFont typeface="+mj-lt"/>
                        <a:buAutoNum type="arabicPeriod"/>
                      </a:pPr>
                      <a:r>
                        <a:rPr lang="en-US" dirty="0" smtClean="0"/>
                        <a:t>Does the Constitution permit Congress</a:t>
                      </a:r>
                      <a:r>
                        <a:rPr lang="en-US" baseline="0" dirty="0" smtClean="0"/>
                        <a:t> to charter a bank?</a:t>
                      </a:r>
                    </a:p>
                    <a:p>
                      <a:pPr marL="342900" indent="-342900">
                        <a:buFont typeface="+mj-lt"/>
                        <a:buAutoNum type="arabicPeriod"/>
                      </a:pPr>
                      <a:r>
                        <a:rPr lang="en-US" baseline="0" dirty="0" smtClean="0"/>
                        <a:t>Does a state have a constitutional right to tax an agency of the US government?</a:t>
                      </a:r>
                      <a:endParaRPr lang="en-US" dirty="0"/>
                    </a:p>
                  </a:txBody>
                  <a:tcPr/>
                </a:tc>
              </a:tr>
              <a:tr h="1066800">
                <a:tc>
                  <a:txBody>
                    <a:bodyPr/>
                    <a:lstStyle/>
                    <a:p>
                      <a:pPr algn="ctr"/>
                      <a:r>
                        <a:rPr lang="en-US" dirty="0" smtClean="0"/>
                        <a:t>Court</a:t>
                      </a:r>
                      <a:r>
                        <a:rPr lang="en-US" baseline="0" dirty="0" smtClean="0"/>
                        <a:t> Decision</a:t>
                      </a:r>
                      <a:endParaRPr lang="en-US" dirty="0"/>
                    </a:p>
                  </a:txBody>
                  <a:tcPr anchor="ctr"/>
                </a:tc>
                <a:tc>
                  <a:txBody>
                    <a:bodyPr/>
                    <a:lstStyle/>
                    <a:p>
                      <a:pPr marL="342900" indent="-342900">
                        <a:buFont typeface="+mj-lt"/>
                        <a:buAutoNum type="arabicPeriod"/>
                      </a:pPr>
                      <a:r>
                        <a:rPr lang="en-US" dirty="0" smtClean="0"/>
                        <a:t>Yes, Implied</a:t>
                      </a:r>
                      <a:r>
                        <a:rPr lang="en-US" baseline="0" dirty="0" smtClean="0"/>
                        <a:t> from Congress’ power to impose taxes, issue currency, and borrow money.</a:t>
                      </a:r>
                    </a:p>
                    <a:p>
                      <a:pPr marL="342900" indent="-342900">
                        <a:buFont typeface="+mj-lt"/>
                        <a:buAutoNum type="arabicPeriod"/>
                      </a:pPr>
                      <a:r>
                        <a:rPr lang="en-US" baseline="0" dirty="0" smtClean="0"/>
                        <a:t>No, it violates the Supremacy Clause</a:t>
                      </a:r>
                      <a:endParaRPr lang="en-US" dirty="0"/>
                    </a:p>
                  </a:txBody>
                  <a:tcPr/>
                </a:tc>
              </a:tr>
              <a:tr h="1066800">
                <a:tc>
                  <a:txBody>
                    <a:bodyPr/>
                    <a:lstStyle/>
                    <a:p>
                      <a:pPr algn="ctr"/>
                      <a:r>
                        <a:rPr lang="en-US" dirty="0" smtClean="0"/>
                        <a:t>Significance</a:t>
                      </a:r>
                      <a:endParaRPr lang="en-US" dirty="0"/>
                    </a:p>
                  </a:txBody>
                  <a:tcPr anchor="ctr"/>
                </a:tc>
                <a:tc>
                  <a:txBody>
                    <a:bodyPr/>
                    <a:lstStyle/>
                    <a:p>
                      <a:pPr marL="342900" indent="-342900">
                        <a:buFont typeface="+mj-lt"/>
                        <a:buAutoNum type="arabicPeriod"/>
                      </a:pPr>
                      <a:r>
                        <a:rPr lang="en-US" dirty="0" smtClean="0"/>
                        <a:t>Confirmed</a:t>
                      </a:r>
                      <a:r>
                        <a:rPr lang="en-US" baseline="0" dirty="0" smtClean="0"/>
                        <a:t> the right of Congress to utilize Implied Powers.</a:t>
                      </a:r>
                    </a:p>
                    <a:p>
                      <a:pPr marL="342900" indent="-342900">
                        <a:buFont typeface="+mj-lt"/>
                        <a:buAutoNum type="arabicPeriod"/>
                      </a:pPr>
                      <a:r>
                        <a:rPr lang="en-US" baseline="0" dirty="0" smtClean="0"/>
                        <a:t>Validated the Supremacy of the National Government.</a:t>
                      </a: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algn="ctr"/>
            <a:r>
              <a:rPr lang="en-US" dirty="0" smtClean="0"/>
              <a:t>Gibbons v Ogden</a:t>
            </a:r>
            <a:endParaRPr lang="en-US" dirty="0"/>
          </a:p>
        </p:txBody>
      </p:sp>
      <p:graphicFrame>
        <p:nvGraphicFramePr>
          <p:cNvPr id="5" name="Table 4"/>
          <p:cNvGraphicFramePr>
            <a:graphicFrameLocks noGrp="1"/>
          </p:cNvGraphicFramePr>
          <p:nvPr/>
        </p:nvGraphicFramePr>
        <p:xfrm>
          <a:off x="304800" y="1219200"/>
          <a:ext cx="8610600" cy="5486400"/>
        </p:xfrm>
        <a:graphic>
          <a:graphicData uri="http://schemas.openxmlformats.org/drawingml/2006/table">
            <a:tbl>
              <a:tblPr firstRow="1" bandRow="1">
                <a:tableStyleId>{5C22544A-7EE6-4342-B048-85BDC9FD1C3A}</a:tableStyleId>
              </a:tblPr>
              <a:tblGrid>
                <a:gridCol w="2590800"/>
                <a:gridCol w="6019800"/>
              </a:tblGrid>
              <a:tr h="1097280">
                <a:tc>
                  <a:txBody>
                    <a:bodyPr/>
                    <a:lstStyle/>
                    <a:p>
                      <a:pPr algn="ctr"/>
                      <a:r>
                        <a:rPr lang="en-US" sz="2800" dirty="0" smtClean="0"/>
                        <a:t>Gibbons</a:t>
                      </a:r>
                      <a:r>
                        <a:rPr lang="en-US" sz="2800" baseline="0" dirty="0" smtClean="0"/>
                        <a:t> v Ogden</a:t>
                      </a:r>
                      <a:endParaRPr lang="en-US" sz="2800" dirty="0"/>
                    </a:p>
                  </a:txBody>
                  <a:tcPr/>
                </a:tc>
                <a:tc>
                  <a:txBody>
                    <a:bodyPr/>
                    <a:lstStyle/>
                    <a:p>
                      <a:endParaRPr lang="en-US" dirty="0"/>
                    </a:p>
                  </a:txBody>
                  <a:tcPr/>
                </a:tc>
              </a:tr>
              <a:tr h="1097280">
                <a:tc>
                  <a:txBody>
                    <a:bodyPr/>
                    <a:lstStyle/>
                    <a:p>
                      <a:pPr algn="ctr"/>
                      <a:r>
                        <a:rPr lang="en-US" dirty="0" smtClean="0"/>
                        <a:t>Background</a:t>
                      </a:r>
                      <a:endParaRPr lang="en-US" dirty="0"/>
                    </a:p>
                  </a:txBody>
                  <a:tcPr anchor="ctr"/>
                </a:tc>
                <a:tc>
                  <a:txBody>
                    <a:bodyPr/>
                    <a:lstStyle/>
                    <a:p>
                      <a:endParaRPr lang="en-US"/>
                    </a:p>
                  </a:txBody>
                  <a:tcPr/>
                </a:tc>
              </a:tr>
              <a:tr h="1097280">
                <a:tc>
                  <a:txBody>
                    <a:bodyPr/>
                    <a:lstStyle/>
                    <a:p>
                      <a:pPr algn="ctr"/>
                      <a:r>
                        <a:rPr lang="en-US" dirty="0" smtClean="0"/>
                        <a:t>Constitutional</a:t>
                      </a:r>
                      <a:r>
                        <a:rPr lang="en-US" baseline="0" dirty="0" smtClean="0"/>
                        <a:t> Questions</a:t>
                      </a:r>
                      <a:endParaRPr lang="en-US" dirty="0"/>
                    </a:p>
                  </a:txBody>
                  <a:tcPr anchor="ctr"/>
                </a:tc>
                <a:tc>
                  <a:txBody>
                    <a:bodyPr/>
                    <a:lstStyle/>
                    <a:p>
                      <a:endParaRPr lang="en-US" dirty="0"/>
                    </a:p>
                  </a:txBody>
                  <a:tcPr/>
                </a:tc>
              </a:tr>
              <a:tr h="1097280">
                <a:tc>
                  <a:txBody>
                    <a:bodyPr/>
                    <a:lstStyle/>
                    <a:p>
                      <a:pPr algn="ctr"/>
                      <a:r>
                        <a:rPr lang="en-US" dirty="0" smtClean="0"/>
                        <a:t>Court</a:t>
                      </a:r>
                      <a:r>
                        <a:rPr lang="en-US" baseline="0" dirty="0" smtClean="0"/>
                        <a:t> Decision</a:t>
                      </a:r>
                      <a:endParaRPr lang="en-US" dirty="0"/>
                    </a:p>
                  </a:txBody>
                  <a:tcPr anchor="ctr"/>
                </a:tc>
                <a:tc>
                  <a:txBody>
                    <a:bodyPr/>
                    <a:lstStyle/>
                    <a:p>
                      <a:endParaRPr lang="en-US"/>
                    </a:p>
                  </a:txBody>
                  <a:tcPr/>
                </a:tc>
              </a:tr>
              <a:tr h="1097280">
                <a:tc>
                  <a:txBody>
                    <a:bodyPr/>
                    <a:lstStyle/>
                    <a:p>
                      <a:pPr algn="ctr"/>
                      <a:r>
                        <a:rPr lang="en-US" dirty="0" smtClean="0"/>
                        <a:t>Significance</a:t>
                      </a:r>
                      <a:endParaRPr lang="en-US" dirty="0"/>
                    </a:p>
                  </a:txBody>
                  <a:tcPr anchor="ct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594</TotalTime>
  <Words>823</Words>
  <Application>Microsoft Office PowerPoint</Application>
  <PresentationFormat>On-screen Show (4:3)</PresentationFormat>
  <Paragraphs>101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Federal Government Supremacy</vt:lpstr>
      <vt:lpstr>The Cardinal Question</vt:lpstr>
      <vt:lpstr>Three Systems of Government</vt:lpstr>
      <vt:lpstr>The Constitutional Division of Powers</vt:lpstr>
      <vt:lpstr>The Constitutional Division of Powers</vt:lpstr>
      <vt:lpstr>Vinn Diagram</vt:lpstr>
      <vt:lpstr>McCulloch v Maryland</vt:lpstr>
      <vt:lpstr>McCulloch v Maryland</vt:lpstr>
      <vt:lpstr>Gibbons v Ogden</vt:lpstr>
      <vt:lpstr>Gibbons v Ogden</vt:lpstr>
      <vt:lpstr>Federal Supremacy</vt:lpstr>
      <vt:lpstr>The Issue of Nullification</vt:lpstr>
      <vt:lpstr>Expanding the Commerce Clause</vt:lpstr>
      <vt:lpstr>The Issue of School Desegregation</vt:lpstr>
      <vt:lpstr>States Interacting with Each Other</vt:lpstr>
      <vt:lpstr>Article IV of the Constitution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Underpinnings</dc:title>
  <dc:creator>Chapman</dc:creator>
  <cp:lastModifiedBy>AllanChapman</cp:lastModifiedBy>
  <cp:revision>76</cp:revision>
  <dcterms:created xsi:type="dcterms:W3CDTF">2006-08-16T00:00:00Z</dcterms:created>
  <dcterms:modified xsi:type="dcterms:W3CDTF">2014-02-04T12:44:28Z</dcterms:modified>
</cp:coreProperties>
</file>