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1" r:id="rId4"/>
    <p:sldId id="292" r:id="rId5"/>
    <p:sldId id="293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9ED3279-8370-4FB8-BB9D-C5ADF9400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Fiscal Federalism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Fiscal Federalism Vocabulary</a:t>
            </a:r>
            <a:endParaRPr lang="en-US" dirty="0"/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Fiscal Federalism </a:t>
            </a:r>
            <a:r>
              <a:rPr lang="en-US" sz="2800" dirty="0" smtClean="0"/>
              <a:t>refers to the pattern of spending, taxing and providing grants in the federal system.  In 2010, state and local governments are set to receive $480 billion in federal grants.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Categorical grants </a:t>
            </a:r>
            <a:r>
              <a:rPr lang="en-US" dirty="0" smtClean="0"/>
              <a:t>- specific </a:t>
            </a:r>
            <a:r>
              <a:rPr lang="en-US" dirty="0"/>
              <a:t>purpose</a:t>
            </a:r>
          </a:p>
          <a:p>
            <a:pPr lvl="2">
              <a:lnSpc>
                <a:spcPct val="90000"/>
              </a:lnSpc>
            </a:pPr>
            <a:r>
              <a:rPr lang="en-US" sz="2100" dirty="0" smtClean="0"/>
              <a:t>Interstate highways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Wastewater treatment plants</a:t>
            </a:r>
            <a:endParaRPr lang="en-US" sz="21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/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Block </a:t>
            </a:r>
            <a:r>
              <a:rPr lang="en-US" dirty="0" smtClean="0">
                <a:solidFill>
                  <a:srgbClr val="FF0000"/>
                </a:solidFill>
              </a:rPr>
              <a:t>grants </a:t>
            </a:r>
            <a:r>
              <a:rPr lang="en-US" dirty="0" smtClean="0"/>
              <a:t>- fewer </a:t>
            </a:r>
            <a:r>
              <a:rPr lang="en-US" dirty="0"/>
              <a:t>strings attached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States spend as they see fit</a:t>
            </a:r>
          </a:p>
          <a:p>
            <a:pPr lvl="2">
              <a:lnSpc>
                <a:spcPct val="90000"/>
              </a:lnSpc>
            </a:pPr>
            <a:r>
              <a:rPr lang="en-US" sz="2100" dirty="0" smtClean="0"/>
              <a:t>Education, community development, and homeland security.</a:t>
            </a:r>
            <a:endParaRPr lang="en-US" sz="2100" dirty="0"/>
          </a:p>
          <a:p>
            <a:pPr lvl="2">
              <a:lnSpc>
                <a:spcPct val="90000"/>
              </a:lnSpc>
            </a:pPr>
            <a:r>
              <a:rPr lang="en-US" sz="2100" dirty="0"/>
              <a:t>Nixon and Reagan (GOP) uses these.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Fiscal Federalism </a:t>
            </a:r>
            <a:r>
              <a:rPr lang="en-US" dirty="0" err="1" smtClean="0"/>
              <a:t>Vocab</a:t>
            </a:r>
            <a:r>
              <a:rPr lang="en-US" dirty="0" smtClean="0"/>
              <a:t>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Mandates</a:t>
            </a:r>
            <a:r>
              <a:rPr lang="en-US" sz="2800" dirty="0" smtClean="0"/>
              <a:t> – a rule telling states what they must do to comply with federal guidelines.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Most common – civil rights and environmental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For example – civil rights mandates forces states not to discriminate against people because of race, sex, age, or ethnicity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Unfunded mandates </a:t>
            </a:r>
            <a:r>
              <a:rPr lang="en-US" dirty="0" smtClean="0"/>
              <a:t>– requires the state to meet guidelines but provides no resources for these services.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Handicapped Children’s Protection Act (1986) – required public schools to build ramps and provide special busses but did not give states any money to provide these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Party Positions</a:t>
            </a:r>
            <a:br>
              <a:rPr lang="en-US" dirty="0" smtClean="0"/>
            </a:br>
            <a:r>
              <a:rPr lang="en-US" dirty="0" smtClean="0"/>
              <a:t> on fiscal policy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4858179"/>
              </p:ext>
            </p:extLst>
          </p:nvPr>
        </p:nvGraphicFramePr>
        <p:xfrm>
          <a:off x="228600" y="1828800"/>
          <a:ext cx="8686800" cy="489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438400"/>
                <a:gridCol w="3124200"/>
              </a:tblGrid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Democrats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Republicans</a:t>
                      </a:r>
                      <a:endParaRPr lang="en-US" u="sng" dirty="0"/>
                    </a:p>
                  </a:txBody>
                  <a:tcPr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Liberal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Conservative</a:t>
                      </a:r>
                      <a:endParaRPr lang="en-US" dirty="0"/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</a:t>
                      </a:r>
                      <a:endParaRPr lang="en-US" dirty="0"/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Categorical Grants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Types of Grants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Block Grants</a:t>
                      </a:r>
                      <a:endParaRPr lang="en-US" dirty="0"/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Federal Government</a:t>
                      </a:r>
                      <a:r>
                        <a:rPr lang="en-US" baseline="0" dirty="0" smtClean="0"/>
                        <a:t> should be the watchdog of the $$$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 on $$$$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Let states administer federal programs</a:t>
                      </a:r>
                      <a:r>
                        <a:rPr lang="en-US" baseline="0" dirty="0" smtClean="0"/>
                        <a:t> because they know the constituents better</a:t>
                      </a:r>
                      <a:endParaRPr lang="en-US" dirty="0"/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LBJ’s  </a:t>
                      </a:r>
                      <a:r>
                        <a:rPr lang="en-US" i="1" dirty="0" smtClean="0"/>
                        <a:t>Great Society</a:t>
                      </a:r>
                    </a:p>
                    <a:p>
                      <a:pPr algn="ctr"/>
                      <a:r>
                        <a:rPr lang="en-US" i="0" dirty="0" smtClean="0"/>
                        <a:t>Federal controlled programs</a:t>
                      </a:r>
                      <a:endParaRPr lang="en-US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Historical</a:t>
                      </a:r>
                      <a:r>
                        <a:rPr lang="en-US" baseline="0" dirty="0" smtClean="0"/>
                        <a:t> Example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Reagan’s </a:t>
                      </a:r>
                      <a:r>
                        <a:rPr lang="en-US" i="1" dirty="0" smtClean="0"/>
                        <a:t>New</a:t>
                      </a:r>
                      <a:r>
                        <a:rPr lang="en-US" i="1" baseline="0" dirty="0" smtClean="0"/>
                        <a:t> Federalism</a:t>
                      </a:r>
                      <a:endParaRPr lang="en-US" i="1" dirty="0"/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Redistribution</a:t>
                      </a:r>
                      <a:r>
                        <a:rPr lang="en-US" baseline="0" dirty="0" smtClean="0"/>
                        <a:t> of Wealth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That’s my money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2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90600" y="762000"/>
            <a:ext cx="1524000" cy="1066800"/>
          </a:xfrm>
          <a:prstGeom prst="rect">
            <a:avLst/>
          </a:prstGeom>
        </p:spPr>
      </p:pic>
      <p:pic>
        <p:nvPicPr>
          <p:cNvPr id="6" name="Picture 5" descr="Republican Eleph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762000"/>
            <a:ext cx="15240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algn="ctr"/>
            <a:r>
              <a:rPr lang="en-US" dirty="0"/>
              <a:t>More fed control of $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61722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1992 – </a:t>
            </a:r>
            <a:r>
              <a:rPr lang="en-US" sz="2000" dirty="0" smtClean="0"/>
              <a:t>Clinton elected to Presidency with control of both houses of Congress</a:t>
            </a:r>
            <a:endParaRPr lang="en-US" sz="2200" dirty="0" smtClean="0"/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000" dirty="0"/>
              <a:t>1994 Republican plan to gain control of Congress</a:t>
            </a:r>
          </a:p>
          <a:p>
            <a:pPr lvl="1">
              <a:lnSpc>
                <a:spcPct val="90000"/>
              </a:lnSpc>
            </a:pPr>
            <a:r>
              <a:rPr lang="en-US" sz="1800" i="1" dirty="0" smtClean="0"/>
              <a:t>Contract with </a:t>
            </a:r>
            <a:r>
              <a:rPr lang="en-US" sz="1800" i="1" dirty="0"/>
              <a:t>America </a:t>
            </a:r>
            <a:r>
              <a:rPr lang="en-US" sz="1800" dirty="0"/>
              <a:t>prohibits unfunded mandates – Newt Gingrich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tax cuts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welfare reform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smaller federal </a:t>
            </a:r>
            <a:r>
              <a:rPr lang="en-US" sz="1700" dirty="0" smtClean="0"/>
              <a:t>government</a:t>
            </a:r>
            <a:endParaRPr lang="en-US" sz="17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Welfare </a:t>
            </a:r>
            <a:r>
              <a:rPr lang="en-US" sz="2000" dirty="0"/>
              <a:t>Reform Act 1996-Clinton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shift from fed entitlements to block grants.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Recipients must look for work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Mandated states find dead beat dads who did not pay child support</a:t>
            </a:r>
          </a:p>
        </p:txBody>
      </p:sp>
      <p:pic>
        <p:nvPicPr>
          <p:cNvPr id="19469" name="Picture 13" descr="Sorry, Newt Gingrich was the Speaker of the House for the 105th Congress.">
            <a:hlinkClick r:id="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68790" y="1905000"/>
            <a:ext cx="2814873" cy="38100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Fiscal Federalism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Devolution revolution</a:t>
            </a:r>
            <a:r>
              <a:rPr lang="en-US" sz="2800" dirty="0" smtClean="0"/>
              <a:t> – refers to a movement to transfer responsibilities of governing from the federal government back to the state and local government.  This was Reagan’s </a:t>
            </a:r>
            <a:r>
              <a:rPr lang="en-US" sz="2800" i="1" dirty="0" smtClean="0"/>
              <a:t>New Federalism </a:t>
            </a:r>
            <a:r>
              <a:rPr lang="en-US" sz="2800" dirty="0" smtClean="0"/>
              <a:t>– giving power back to the states.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Welfare Reform Act (1996) </a:t>
            </a:r>
            <a:r>
              <a:rPr lang="en-US" dirty="0" smtClean="0"/>
              <a:t>– gave the states money to run their own welfare programs.  States had wide discretion of how to transfer people from welfare to work.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475</TotalTime>
  <Words>381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Federalism</vt:lpstr>
      <vt:lpstr>Fiscal Federalism Vocabulary</vt:lpstr>
      <vt:lpstr>Fiscal Federalism Vocab con’t</vt:lpstr>
      <vt:lpstr>Party Positions  on fiscal policy</vt:lpstr>
      <vt:lpstr>More fed control of $</vt:lpstr>
      <vt:lpstr>Fiscal Federalism con’t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AllanChapman</cp:lastModifiedBy>
  <cp:revision>62</cp:revision>
  <dcterms:created xsi:type="dcterms:W3CDTF">2006-08-16T00:00:00Z</dcterms:created>
  <dcterms:modified xsi:type="dcterms:W3CDTF">2014-02-05T17:42:39Z</dcterms:modified>
</cp:coreProperties>
</file>