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1BFD77CA-B3D2-4D60-86AD-6FB885DABCE2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2460EE88-0EB4-4889-B5F5-D86CCD119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572957F8-4FA4-4730-BEFD-45A5FB2FE7D3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E06B8EB6-9153-4433-AC2D-EF1918D79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B2AC7-0EBB-4CD4-A8D2-9BD0CA2993CF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C36CF-9043-4DA0-8523-C8DCB635A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4C822D-6BC8-4217-8EB1-6D3C7A172AB6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2B1DC-14EA-498B-9676-69FE471B99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B54F3-ABFA-44F2-A080-00BABDD23E0B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7EBF9-2BB6-43C2-823C-3FAA8533B4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0785-321F-4E4E-98C5-E6CBB49A131B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76ABF-56CC-48A5-AA1A-CD1F3E59A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C4063F-FEA5-4B14-83E3-79A2BC759972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EF25F-02BC-454B-893B-5A32B1CBAF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2510B4-EC4E-4B1E-91CC-EB369455F2FD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50E3A-7754-4F88-99D2-675F13498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B5EB4B-1201-4954-9348-00B1529D61CA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63FBB-946A-49B8-8597-782F12C164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1E7152-E778-4F66-9433-866CA5A1F9B1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EFA9B-9CBA-4166-9515-EDFABA535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C0416-FFCD-4F71-A309-B92AE6710534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33F00-21C0-4E4B-9C05-0F868921BA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F7FE2-D15B-4363-9CA0-FB956A6D125E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E82F72-3829-4D25-A6DD-D0229AC319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39E386-D6A4-4995-8B01-5EB769EC3A30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9AA563-3B8E-4BD3-8C9D-7BC4EC6C3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CDA9B-F551-44E9-AAD7-F53FE9E8C34E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33F7B-FB91-4A52-B775-8C2E0EA756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C340AA-8A18-4D78-A78A-58B0018E92F0}" type="datetimeFigureOut">
              <a:rPr lang="en-US" smtClean="0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7AED96-F26D-4BDD-A143-5FE47F910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6" name="Group 30"/>
          <p:cNvGraphicFramePr>
            <a:graphicFrameLocks noGrp="1"/>
          </p:cNvGraphicFramePr>
          <p:nvPr>
            <p:ph type="tbl" idx="1"/>
          </p:nvPr>
        </p:nvGraphicFramePr>
        <p:xfrm>
          <a:off x="152400" y="152399"/>
          <a:ext cx="8763000" cy="6602415"/>
        </p:xfrm>
        <a:graphic>
          <a:graphicData uri="http://schemas.openxmlformats.org/drawingml/2006/table">
            <a:tbl>
              <a:tblPr/>
              <a:tblGrid>
                <a:gridCol w="845553"/>
                <a:gridCol w="2690395"/>
                <a:gridCol w="2767263"/>
                <a:gridCol w="2459789"/>
              </a:tblGrid>
              <a:tr h="663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</a:rPr>
                        <a:t>Legislative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</a:rPr>
                        <a:t>Executive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</a:rPr>
                        <a:t>Judicial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4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</a:rPr>
                        <a:t>Nation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4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</a:rPr>
                        <a:t>State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</a:rPr>
                        <a:t>Local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Civics &amp; Economics</dc:title>
  <dc:creator>wlhsstudent</dc:creator>
  <cp:lastModifiedBy>AllanChapman</cp:lastModifiedBy>
  <cp:revision>49</cp:revision>
  <dcterms:created xsi:type="dcterms:W3CDTF">2006-08-16T00:00:00Z</dcterms:created>
  <dcterms:modified xsi:type="dcterms:W3CDTF">2013-10-11T13:42:36Z</dcterms:modified>
</cp:coreProperties>
</file>