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1BFD77CA-B3D2-4D60-86AD-6FB885DABCE2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2460EE88-0EB4-4889-B5F5-D86CCD119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572957F8-4FA4-4730-BEFD-45A5FB2FE7D3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E06B8EB6-9153-4433-AC2D-EF1918D79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2AC7-0EBB-4CD4-A8D2-9BD0CA2993CF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C36CF-9043-4DA0-8523-C8DCB635A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C822D-6BC8-4217-8EB1-6D3C7A172AB6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B1DC-14EA-498B-9676-69FE471B9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1943100" cy="5745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38"/>
            <a:ext cx="567690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54F3-ABFA-44F2-A080-00BABDD23E0B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7EBF9-2BB6-43C2-823C-3FAA8533B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0785-321F-4E4E-98C5-E6CBB49A131B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76ABF-56CC-48A5-AA1A-CD1F3E59A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B4C7-4888-4A94-9C42-06B2070564EB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58EF-352F-47F1-82A7-27E45FB11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4063F-FEA5-4B14-83E3-79A2BC759972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EF25F-02BC-454B-893B-5A32B1CBA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10B4-EC4E-4B1E-91CC-EB369455F2FD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0E3A-7754-4F88-99D2-675F13498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5EB4B-1201-4954-9348-00B1529D61CA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63FBB-946A-49B8-8597-782F12C16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E7152-E778-4F66-9433-866CA5A1F9B1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FA9B-9CBA-4166-9515-EDFABA535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C0416-FFCD-4F71-A309-B92AE6710534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33F00-21C0-4E4B-9C05-0F868921B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7FE2-D15B-4363-9CA0-FB956A6D125E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82F72-3829-4D25-A6DD-D0229AC31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9E386-D6A4-4995-8B01-5EB769EC3A30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A563-3B8E-4BD3-8C9D-7BC4EC6C3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CDA9B-F551-44E9-AAD7-F53FE9E8C34E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3F7B-FB91-4A52-B775-8C2E0EA75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81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C340AA-8A18-4D78-A78A-58B0018E92F0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</p:spPr>
        <p:txBody>
          <a:bodyPr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47AED96-F26D-4BDD-A143-5FE47F910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Trading Card Assignment</a:t>
            </a:r>
            <a:br>
              <a:rPr lang="en-US" sz="3600" smtClean="0"/>
            </a:br>
            <a:r>
              <a:rPr lang="en-US" sz="1800" smtClean="0"/>
              <a:t>(Must include the Name and a picture representation on front of the card</a:t>
            </a:r>
            <a:br>
              <a:rPr lang="en-US" sz="1800" smtClean="0"/>
            </a:br>
            <a:r>
              <a:rPr lang="en-US" sz="1800" smtClean="0"/>
              <a:t>and Branch, Level and Responsibility/Power for each position on back of card)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sz="half" idx="1"/>
          </p:nvPr>
        </p:nvSpPr>
        <p:spPr>
          <a:xfrm>
            <a:off x="304800" y="2514600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Vice 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General Assembly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Congress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Governor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Mayor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President Pro Temp.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Speaker of House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City Council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County Commissioner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Council of State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Sheriff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Coroner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District Attorney</a:t>
            </a:r>
          </a:p>
        </p:txBody>
      </p:sp>
      <p:sp>
        <p:nvSpPr>
          <p:cNvPr id="52228" name="Rectangle 4"/>
          <p:cNvSpPr>
            <a:spLocks noGrp="1"/>
          </p:cNvSpPr>
          <p:nvPr>
            <p:ph type="body" sz="half" idx="2"/>
          </p:nvPr>
        </p:nvSpPr>
        <p:spPr>
          <a:xfrm>
            <a:off x="4953000" y="2514600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Town Manager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County Clerk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Assessor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Treasurer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Chief Justice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Superior Court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District Court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Cabinet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State Supreme Court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Superintendent of Public Instruction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State Trooper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Department of Revenue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Homeland Security </a:t>
            </a:r>
            <a:r>
              <a:rPr lang="en-US" sz="1800" dirty="0" smtClean="0"/>
              <a:t>Department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Chief </a:t>
            </a:r>
            <a:r>
              <a:rPr lang="en-US" sz="1800" smtClean="0"/>
              <a:t>of Staff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quity">
  <a:themeElements>
    <a:clrScheme name="2_Equity 1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FFFFFF"/>
      </a:accent3>
      <a:accent4>
        <a:srgbClr val="000000"/>
      </a:accent4>
      <a:accent5>
        <a:srgbClr val="E6B1AB"/>
      </a:accent5>
      <a:accent6>
        <a:srgbClr val="8C281B"/>
      </a:accent6>
      <a:hlink>
        <a:srgbClr val="CC9900"/>
      </a:hlink>
      <a:folHlink>
        <a:srgbClr val="96A9A9"/>
      </a:folHlink>
    </a:clrScheme>
    <a:fontScheme name="2_Equity">
      <a:majorFont>
        <a:latin typeface="Franklin Gothic Book"/>
        <a:ea typeface=""/>
        <a:cs typeface=""/>
      </a:majorFont>
      <a:minorFont>
        <a:latin typeface="Perpet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Equity 1">
        <a:dk1>
          <a:srgbClr val="000000"/>
        </a:dk1>
        <a:lt1>
          <a:srgbClr val="FFFFFF"/>
        </a:lt1>
        <a:dk2>
          <a:srgbClr val="696464"/>
        </a:dk2>
        <a:lt2>
          <a:srgbClr val="E9E5DC"/>
        </a:lt2>
        <a:accent1>
          <a:srgbClr val="D34817"/>
        </a:accent1>
        <a:accent2>
          <a:srgbClr val="9B2D1F"/>
        </a:accent2>
        <a:accent3>
          <a:srgbClr val="FFFFFF"/>
        </a:accent3>
        <a:accent4>
          <a:srgbClr val="000000"/>
        </a:accent4>
        <a:accent5>
          <a:srgbClr val="E6B1AB"/>
        </a:accent5>
        <a:accent6>
          <a:srgbClr val="8C281B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957</TotalTime>
  <Words>60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2_Equity</vt:lpstr>
      <vt:lpstr>Trading Card Assignment (Must include the Name and a picture representation on front of the card and Branch, Level and Responsibility/Power for each position on back of card)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Civics &amp; Economics</dc:title>
  <dc:creator>wlhsstudent</dc:creator>
  <cp:lastModifiedBy>AllanChapman</cp:lastModifiedBy>
  <cp:revision>48</cp:revision>
  <dcterms:created xsi:type="dcterms:W3CDTF">2006-08-16T00:00:00Z</dcterms:created>
  <dcterms:modified xsi:type="dcterms:W3CDTF">2013-10-11T13:28:43Z</dcterms:modified>
</cp:coreProperties>
</file>